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721" r:id="rId6"/>
  </p:sldMasterIdLst>
  <p:notesMasterIdLst>
    <p:notesMasterId r:id="rId17"/>
  </p:notesMasterIdLst>
  <p:sldIdLst>
    <p:sldId id="256" r:id="rId7"/>
    <p:sldId id="280" r:id="rId8"/>
    <p:sldId id="393" r:id="rId9"/>
    <p:sldId id="299" r:id="rId10"/>
    <p:sldId id="384" r:id="rId11"/>
    <p:sldId id="379" r:id="rId12"/>
    <p:sldId id="394" r:id="rId13"/>
    <p:sldId id="389" r:id="rId14"/>
    <p:sldId id="271" r:id="rId15"/>
    <p:sldId id="390" r:id="rId16"/>
  </p:sldIdLst>
  <p:sldSz cx="12192000" cy="6858000"/>
  <p:notesSz cx="6858000" cy="9144000"/>
  <p:defaultTextStyle>
    <a:defPPr>
      <a:defRPr lang="nb-NO"/>
    </a:defPPr>
    <a:lvl1pPr marL="0" algn="l" defTabSz="914200" rtl="0" eaLnBrk="1" latinLnBrk="0" hangingPunct="1">
      <a:defRPr sz="1800" kern="1200">
        <a:solidFill>
          <a:schemeClr val="tx1"/>
        </a:solidFill>
        <a:latin typeface="+mn-lt"/>
        <a:ea typeface="+mn-ea"/>
        <a:cs typeface="+mn-cs"/>
      </a:defRPr>
    </a:lvl1pPr>
    <a:lvl2pPr marL="457100" algn="l" defTabSz="914200" rtl="0" eaLnBrk="1" latinLnBrk="0" hangingPunct="1">
      <a:defRPr sz="1800" kern="1200">
        <a:solidFill>
          <a:schemeClr val="tx1"/>
        </a:solidFill>
        <a:latin typeface="+mn-lt"/>
        <a:ea typeface="+mn-ea"/>
        <a:cs typeface="+mn-cs"/>
      </a:defRPr>
    </a:lvl2pPr>
    <a:lvl3pPr marL="914200" algn="l" defTabSz="914200" rtl="0" eaLnBrk="1" latinLnBrk="0" hangingPunct="1">
      <a:defRPr sz="1800" kern="1200">
        <a:solidFill>
          <a:schemeClr val="tx1"/>
        </a:solidFill>
        <a:latin typeface="+mn-lt"/>
        <a:ea typeface="+mn-ea"/>
        <a:cs typeface="+mn-cs"/>
      </a:defRPr>
    </a:lvl3pPr>
    <a:lvl4pPr marL="1371299" algn="l" defTabSz="914200" rtl="0" eaLnBrk="1" latinLnBrk="0" hangingPunct="1">
      <a:defRPr sz="1800" kern="1200">
        <a:solidFill>
          <a:schemeClr val="tx1"/>
        </a:solidFill>
        <a:latin typeface="+mn-lt"/>
        <a:ea typeface="+mn-ea"/>
        <a:cs typeface="+mn-cs"/>
      </a:defRPr>
    </a:lvl4pPr>
    <a:lvl5pPr marL="1828398" algn="l" defTabSz="914200" rtl="0" eaLnBrk="1" latinLnBrk="0" hangingPunct="1">
      <a:defRPr sz="1800" kern="1200">
        <a:solidFill>
          <a:schemeClr val="tx1"/>
        </a:solidFill>
        <a:latin typeface="+mn-lt"/>
        <a:ea typeface="+mn-ea"/>
        <a:cs typeface="+mn-cs"/>
      </a:defRPr>
    </a:lvl5pPr>
    <a:lvl6pPr marL="2285498" algn="l" defTabSz="914200" rtl="0" eaLnBrk="1" latinLnBrk="0" hangingPunct="1">
      <a:defRPr sz="1800" kern="1200">
        <a:solidFill>
          <a:schemeClr val="tx1"/>
        </a:solidFill>
        <a:latin typeface="+mn-lt"/>
        <a:ea typeface="+mn-ea"/>
        <a:cs typeface="+mn-cs"/>
      </a:defRPr>
    </a:lvl6pPr>
    <a:lvl7pPr marL="2742597" algn="l" defTabSz="914200" rtl="0" eaLnBrk="1" latinLnBrk="0" hangingPunct="1">
      <a:defRPr sz="1800" kern="1200">
        <a:solidFill>
          <a:schemeClr val="tx1"/>
        </a:solidFill>
        <a:latin typeface="+mn-lt"/>
        <a:ea typeface="+mn-ea"/>
        <a:cs typeface="+mn-cs"/>
      </a:defRPr>
    </a:lvl7pPr>
    <a:lvl8pPr marL="3199696" algn="l" defTabSz="914200" rtl="0" eaLnBrk="1" latinLnBrk="0" hangingPunct="1">
      <a:defRPr sz="1800" kern="1200">
        <a:solidFill>
          <a:schemeClr val="tx1"/>
        </a:solidFill>
        <a:latin typeface="+mn-lt"/>
        <a:ea typeface="+mn-ea"/>
        <a:cs typeface="+mn-cs"/>
      </a:defRPr>
    </a:lvl8pPr>
    <a:lvl9pPr marL="3656796" algn="l" defTabSz="914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9292"/>
    <a:srgbClr val="C7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A7032-3DDE-4B35-A9E0-40EE312D1516}" v="15" dt="2025-04-22T12:56:10.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1927" autoAdjust="0"/>
  </p:normalViewPr>
  <p:slideViewPr>
    <p:cSldViewPr snapToGrid="0">
      <p:cViewPr varScale="1">
        <p:scale>
          <a:sx n="79" d="100"/>
          <a:sy n="79" d="100"/>
        </p:scale>
        <p:origin x="2564"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Soligard / SOS Barnebyer" userId="97a7c2ec-4bc6-475d-9061-dc70154ea962" providerId="ADAL" clId="{F5DA7032-3DDE-4B35-A9E0-40EE312D1516}"/>
    <pc:docChg chg="undo custSel addSld delSld modSld sldOrd">
      <pc:chgData name="Rikke Soligard / SOS Barnebyer" userId="97a7c2ec-4bc6-475d-9061-dc70154ea962" providerId="ADAL" clId="{F5DA7032-3DDE-4B35-A9E0-40EE312D1516}" dt="2025-04-22T20:07:34.342" v="1200" actId="20577"/>
      <pc:docMkLst>
        <pc:docMk/>
      </pc:docMkLst>
      <pc:sldChg chg="modNotesTx">
        <pc:chgData name="Rikke Soligard / SOS Barnebyer" userId="97a7c2ec-4bc6-475d-9061-dc70154ea962" providerId="ADAL" clId="{F5DA7032-3DDE-4B35-A9E0-40EE312D1516}" dt="2025-04-22T13:02:01.522" v="797" actId="20577"/>
        <pc:sldMkLst>
          <pc:docMk/>
          <pc:sldMk cId="3021685120" sldId="256"/>
        </pc:sldMkLst>
      </pc:sldChg>
      <pc:sldChg chg="ord">
        <pc:chgData name="Rikke Soligard / SOS Barnebyer" userId="97a7c2ec-4bc6-475d-9061-dc70154ea962" providerId="ADAL" clId="{F5DA7032-3DDE-4B35-A9E0-40EE312D1516}" dt="2025-04-22T09:38:09.874" v="183"/>
        <pc:sldMkLst>
          <pc:docMk/>
          <pc:sldMk cId="2611049712" sldId="271"/>
        </pc:sldMkLst>
      </pc:sldChg>
      <pc:sldChg chg="modNotesTx">
        <pc:chgData name="Rikke Soligard / SOS Barnebyer" userId="97a7c2ec-4bc6-475d-9061-dc70154ea962" providerId="ADAL" clId="{F5DA7032-3DDE-4B35-A9E0-40EE312D1516}" dt="2025-04-22T12:31:45.913" v="450" actId="114"/>
        <pc:sldMkLst>
          <pc:docMk/>
          <pc:sldMk cId="1141581311" sldId="299"/>
        </pc:sldMkLst>
      </pc:sldChg>
      <pc:sldChg chg="add modNotesTx">
        <pc:chgData name="Rikke Soligard / SOS Barnebyer" userId="97a7c2ec-4bc6-475d-9061-dc70154ea962" providerId="ADAL" clId="{F5DA7032-3DDE-4B35-A9E0-40EE312D1516}" dt="2025-04-22T12:56:52.824" v="572" actId="113"/>
        <pc:sldMkLst>
          <pc:docMk/>
          <pc:sldMk cId="3554769394" sldId="384"/>
        </pc:sldMkLst>
      </pc:sldChg>
      <pc:sldChg chg="modSp mod modNotesTx">
        <pc:chgData name="Rikke Soligard / SOS Barnebyer" userId="97a7c2ec-4bc6-475d-9061-dc70154ea962" providerId="ADAL" clId="{F5DA7032-3DDE-4B35-A9E0-40EE312D1516}" dt="2025-04-22T20:07:34.342" v="1200" actId="20577"/>
        <pc:sldMkLst>
          <pc:docMk/>
          <pc:sldMk cId="867122836" sldId="389"/>
        </pc:sldMkLst>
        <pc:spChg chg="mod">
          <ac:chgData name="Rikke Soligard / SOS Barnebyer" userId="97a7c2ec-4bc6-475d-9061-dc70154ea962" providerId="ADAL" clId="{F5DA7032-3DDE-4B35-A9E0-40EE312D1516}" dt="2025-04-22T13:09:18.225" v="813" actId="27636"/>
          <ac:spMkLst>
            <pc:docMk/>
            <pc:sldMk cId="867122836" sldId="389"/>
            <ac:spMk id="2" creationId="{009072B6-3F33-4D61-8593-03096A6E234A}"/>
          </ac:spMkLst>
        </pc:spChg>
        <pc:spChg chg="mod">
          <ac:chgData name="Rikke Soligard / SOS Barnebyer" userId="97a7c2ec-4bc6-475d-9061-dc70154ea962" providerId="ADAL" clId="{F5DA7032-3DDE-4B35-A9E0-40EE312D1516}" dt="2025-04-22T09:20:29.399" v="31" actId="6549"/>
          <ac:spMkLst>
            <pc:docMk/>
            <pc:sldMk cId="867122836" sldId="389"/>
            <ac:spMk id="4" creationId="{875D624F-AE25-4167-A62E-DCD9B2805B32}"/>
          </ac:spMkLst>
        </pc:spChg>
        <pc:spChg chg="mod">
          <ac:chgData name="Rikke Soligard / SOS Barnebyer" userId="97a7c2ec-4bc6-475d-9061-dc70154ea962" providerId="ADAL" clId="{F5DA7032-3DDE-4B35-A9E0-40EE312D1516}" dt="2025-04-22T09:20:53.524" v="49" actId="20577"/>
          <ac:spMkLst>
            <pc:docMk/>
            <pc:sldMk cId="867122836" sldId="389"/>
            <ac:spMk id="5" creationId="{73FFE26B-8060-4584-A161-438FFF87E35D}"/>
          </ac:spMkLst>
        </pc:spChg>
      </pc:sldChg>
      <pc:sldChg chg="addSp modSp mod modNotesTx">
        <pc:chgData name="Rikke Soligard / SOS Barnebyer" userId="97a7c2ec-4bc6-475d-9061-dc70154ea962" providerId="ADAL" clId="{F5DA7032-3DDE-4B35-A9E0-40EE312D1516}" dt="2025-04-22T19:40:32.829" v="847" actId="20577"/>
        <pc:sldMkLst>
          <pc:docMk/>
          <pc:sldMk cId="2988365299" sldId="390"/>
        </pc:sldMkLst>
        <pc:spChg chg="mod">
          <ac:chgData name="Rikke Soligard / SOS Barnebyer" userId="97a7c2ec-4bc6-475d-9061-dc70154ea962" providerId="ADAL" clId="{F5DA7032-3DDE-4B35-A9E0-40EE312D1516}" dt="2025-04-22T11:55:41.851" v="425" actId="27636"/>
          <ac:spMkLst>
            <pc:docMk/>
            <pc:sldMk cId="2988365299" sldId="390"/>
            <ac:spMk id="2" creationId="{B2B91F20-0B68-4CFB-99A3-DB6E9AA0E7C8}"/>
          </ac:spMkLst>
        </pc:spChg>
        <pc:spChg chg="mod">
          <ac:chgData name="Rikke Soligard / SOS Barnebyer" userId="97a7c2ec-4bc6-475d-9061-dc70154ea962" providerId="ADAL" clId="{F5DA7032-3DDE-4B35-A9E0-40EE312D1516}" dt="2025-04-22T10:26:24.227" v="407" actId="1076"/>
          <ac:spMkLst>
            <pc:docMk/>
            <pc:sldMk cId="2988365299" sldId="390"/>
            <ac:spMk id="3" creationId="{E8F0E43B-3161-4DB3-A8B4-62CD680FCB9A}"/>
          </ac:spMkLst>
        </pc:spChg>
        <pc:spChg chg="add">
          <ac:chgData name="Rikke Soligard / SOS Barnebyer" userId="97a7c2ec-4bc6-475d-9061-dc70154ea962" providerId="ADAL" clId="{F5DA7032-3DDE-4B35-A9E0-40EE312D1516}" dt="2025-04-22T10:25:30.201" v="392"/>
          <ac:spMkLst>
            <pc:docMk/>
            <pc:sldMk cId="2988365299" sldId="390"/>
            <ac:spMk id="4" creationId="{3A865CBD-A73F-D55D-45C2-4CB890046C66}"/>
          </ac:spMkLst>
        </pc:spChg>
        <pc:spChg chg="add">
          <ac:chgData name="Rikke Soligard / SOS Barnebyer" userId="97a7c2ec-4bc6-475d-9061-dc70154ea962" providerId="ADAL" clId="{F5DA7032-3DDE-4B35-A9E0-40EE312D1516}" dt="2025-04-22T10:25:38.208" v="396"/>
          <ac:spMkLst>
            <pc:docMk/>
            <pc:sldMk cId="2988365299" sldId="390"/>
            <ac:spMk id="7" creationId="{D0B14D16-0E73-36B7-D2A7-63E2048119C9}"/>
          </ac:spMkLst>
        </pc:spChg>
      </pc:sldChg>
      <pc:sldChg chg="modNotesTx">
        <pc:chgData name="Rikke Soligard / SOS Barnebyer" userId="97a7c2ec-4bc6-475d-9061-dc70154ea962" providerId="ADAL" clId="{F5DA7032-3DDE-4B35-A9E0-40EE312D1516}" dt="2025-04-22T13:04:19.626" v="799" actId="20577"/>
        <pc:sldMkLst>
          <pc:docMk/>
          <pc:sldMk cId="2537055786" sldId="394"/>
        </pc:sldMkLst>
      </pc:sldChg>
      <pc:sldChg chg="addSp delSp modSp add del mod modNotesTx">
        <pc:chgData name="Rikke Soligard / SOS Barnebyer" userId="97a7c2ec-4bc6-475d-9061-dc70154ea962" providerId="ADAL" clId="{F5DA7032-3DDE-4B35-A9E0-40EE312D1516}" dt="2025-04-22T09:37:36.107" v="181" actId="47"/>
        <pc:sldMkLst>
          <pc:docMk/>
          <pc:sldMk cId="1480525553" sldId="395"/>
        </pc:sldMkLst>
        <pc:spChg chg="add del mod">
          <ac:chgData name="Rikke Soligard / SOS Barnebyer" userId="97a7c2ec-4bc6-475d-9061-dc70154ea962" providerId="ADAL" clId="{F5DA7032-3DDE-4B35-A9E0-40EE312D1516}" dt="2025-04-22T09:23:44.366" v="177" actId="478"/>
          <ac:spMkLst>
            <pc:docMk/>
            <pc:sldMk cId="1480525553" sldId="395"/>
            <ac:spMk id="5" creationId="{E6257645-1E5B-8EC5-62BE-2A1100508650}"/>
          </ac:spMkLst>
        </pc:spChg>
        <pc:picChg chg="add del">
          <ac:chgData name="Rikke Soligard / SOS Barnebyer" userId="97a7c2ec-4bc6-475d-9061-dc70154ea962" providerId="ADAL" clId="{F5DA7032-3DDE-4B35-A9E0-40EE312D1516}" dt="2025-04-22T09:23:44.366" v="177" actId="478"/>
          <ac:picMkLst>
            <pc:docMk/>
            <pc:sldMk cId="1480525553" sldId="395"/>
            <ac:picMk id="2" creationId="{AB441261-348C-66D6-F856-B0B2AC37ED8D}"/>
          </ac:picMkLst>
        </pc:picChg>
      </pc:sldChg>
      <pc:sldChg chg="new del">
        <pc:chgData name="Rikke Soligard / SOS Barnebyer" userId="97a7c2ec-4bc6-475d-9061-dc70154ea962" providerId="ADAL" clId="{F5DA7032-3DDE-4B35-A9E0-40EE312D1516}" dt="2025-04-22T09:23:09.476" v="171" actId="680"/>
        <pc:sldMkLst>
          <pc:docMk/>
          <pc:sldMk cId="3055224547" sldId="395"/>
        </pc:sldMkLst>
      </pc:sldChg>
      <pc:sldChg chg="addSp delSp modSp new del mod modTransition modAnim chgLayout modNotesTx">
        <pc:chgData name="Rikke Soligard / SOS Barnebyer" userId="97a7c2ec-4bc6-475d-9061-dc70154ea962" providerId="ADAL" clId="{F5DA7032-3DDE-4B35-A9E0-40EE312D1516}" dt="2025-04-22T12:48:41.468" v="460" actId="47"/>
        <pc:sldMkLst>
          <pc:docMk/>
          <pc:sldMk cId="2698245453" sldId="396"/>
        </pc:sldMkLst>
        <pc:spChg chg="del">
          <ac:chgData name="Rikke Soligard / SOS Barnebyer" userId="97a7c2ec-4bc6-475d-9061-dc70154ea962" providerId="ADAL" clId="{F5DA7032-3DDE-4B35-A9E0-40EE312D1516}" dt="2025-04-22T09:26:25.356" v="180" actId="26606"/>
          <ac:spMkLst>
            <pc:docMk/>
            <pc:sldMk cId="2698245453" sldId="396"/>
            <ac:spMk id="2" creationId="{099F152C-07F1-3C5B-623E-0BA486BC465E}"/>
          </ac:spMkLst>
        </pc:spChg>
        <pc:spChg chg="del">
          <ac:chgData name="Rikke Soligard / SOS Barnebyer" userId="97a7c2ec-4bc6-475d-9061-dc70154ea962" providerId="ADAL" clId="{F5DA7032-3DDE-4B35-A9E0-40EE312D1516}" dt="2025-04-22T09:26:25.356" v="180" actId="26606"/>
          <ac:spMkLst>
            <pc:docMk/>
            <pc:sldMk cId="2698245453" sldId="396"/>
            <ac:spMk id="3" creationId="{76FD1174-F0D6-833B-E2B3-4E169C528BD0}"/>
          </ac:spMkLst>
        </pc:spChg>
        <pc:picChg chg="add mod">
          <ac:chgData name="Rikke Soligard / SOS Barnebyer" userId="97a7c2ec-4bc6-475d-9061-dc70154ea962" providerId="ADAL" clId="{F5DA7032-3DDE-4B35-A9E0-40EE312D1516}" dt="2025-04-22T09:26:25.356" v="180" actId="26606"/>
          <ac:picMkLst>
            <pc:docMk/>
            <pc:sldMk cId="2698245453" sldId="396"/>
            <ac:picMk id="4" creationId="{E628E723-7B30-3D2A-68A3-4CAEA9567AE0}"/>
          </ac:picMkLst>
        </pc:picChg>
      </pc:sldChg>
      <pc:sldChg chg="add del">
        <pc:chgData name="Rikke Soligard / SOS Barnebyer" userId="97a7c2ec-4bc6-475d-9061-dc70154ea962" providerId="ADAL" clId="{F5DA7032-3DDE-4B35-A9E0-40EE312D1516}" dt="2025-04-22T09:23:41.584" v="176"/>
        <pc:sldMkLst>
          <pc:docMk/>
          <pc:sldMk cId="4220968779" sldId="396"/>
        </pc:sldMkLst>
      </pc:sldChg>
      <pc:sldChg chg="add del">
        <pc:chgData name="Rikke Soligard / SOS Barnebyer" userId="97a7c2ec-4bc6-475d-9061-dc70154ea962" providerId="ADAL" clId="{F5DA7032-3DDE-4B35-A9E0-40EE312D1516}" dt="2025-04-22T12:48:09.908" v="458" actId="47"/>
        <pc:sldMkLst>
          <pc:docMk/>
          <pc:sldMk cId="3204922785" sldId="397"/>
        </pc:sldMkLst>
      </pc:sldChg>
      <pc:sldMasterChg chg="delSldLayout">
        <pc:chgData name="Rikke Soligard / SOS Barnebyer" userId="97a7c2ec-4bc6-475d-9061-dc70154ea962" providerId="ADAL" clId="{F5DA7032-3DDE-4B35-A9E0-40EE312D1516}" dt="2025-04-22T12:48:41.468" v="460" actId="47"/>
        <pc:sldMasterMkLst>
          <pc:docMk/>
          <pc:sldMasterMk cId="371008336" sldId="2147483683"/>
        </pc:sldMasterMkLst>
        <pc:sldLayoutChg chg="del">
          <pc:chgData name="Rikke Soligard / SOS Barnebyer" userId="97a7c2ec-4bc6-475d-9061-dc70154ea962" providerId="ADAL" clId="{F5DA7032-3DDE-4B35-A9E0-40EE312D1516}" dt="2025-04-22T12:48:41.468" v="460" actId="47"/>
          <pc:sldLayoutMkLst>
            <pc:docMk/>
            <pc:sldMasterMk cId="371008336" sldId="2147483683"/>
            <pc:sldLayoutMk cId="1932550505" sldId="2147483716"/>
          </pc:sldLayoutMkLst>
        </pc:sldLayoutChg>
        <pc:sldLayoutChg chg="del">
          <pc:chgData name="Rikke Soligard / SOS Barnebyer" userId="97a7c2ec-4bc6-475d-9061-dc70154ea962" providerId="ADAL" clId="{F5DA7032-3DDE-4B35-A9E0-40EE312D1516}" dt="2025-04-22T09:37:36.107" v="181" actId="47"/>
          <pc:sldLayoutMkLst>
            <pc:docMk/>
            <pc:sldMasterMk cId="371008336" sldId="2147483683"/>
            <pc:sldLayoutMk cId="943452785" sldId="21474837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A3B8B-208B-449C-AAF6-A6B77A480B30}" type="datetimeFigureOut">
              <a:rPr lang="nb-NO" smtClean="0"/>
              <a:t>22.04.2025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A443F-D92B-4966-A1AE-6D9AECC20B1B}" type="slidenum">
              <a:rPr lang="nb-NO" smtClean="0"/>
              <a:t>‹#›</a:t>
            </a:fld>
            <a:endParaRPr lang="nb-NO"/>
          </a:p>
        </p:txBody>
      </p:sp>
    </p:spTree>
    <p:extLst>
      <p:ext uri="{BB962C8B-B14F-4D97-AF65-F5344CB8AC3E}">
        <p14:creationId xmlns:p14="http://schemas.microsoft.com/office/powerpoint/2010/main" val="2563047234"/>
      </p:ext>
    </p:extLst>
  </p:cSld>
  <p:clrMap bg1="lt1" tx1="dk1" bg2="lt2" tx2="dk2" accent1="accent1" accent2="accent2" accent3="accent3" accent4="accent4" accent5="accent5" accent6="accent6" hlink="hlink" folHlink="folHlink"/>
  <p:notesStyle>
    <a:lvl1pPr marL="0" algn="l" defTabSz="914200" rtl="0" eaLnBrk="1" latinLnBrk="0" hangingPunct="1">
      <a:defRPr sz="1200" kern="1200">
        <a:solidFill>
          <a:schemeClr val="tx1"/>
        </a:solidFill>
        <a:latin typeface="+mn-lt"/>
        <a:ea typeface="+mn-ea"/>
        <a:cs typeface="+mn-cs"/>
      </a:defRPr>
    </a:lvl1pPr>
    <a:lvl2pPr marL="457100" algn="l" defTabSz="914200" rtl="0" eaLnBrk="1" latinLnBrk="0" hangingPunct="1">
      <a:defRPr sz="1200" kern="1200">
        <a:solidFill>
          <a:schemeClr val="tx1"/>
        </a:solidFill>
        <a:latin typeface="+mn-lt"/>
        <a:ea typeface="+mn-ea"/>
        <a:cs typeface="+mn-cs"/>
      </a:defRPr>
    </a:lvl2pPr>
    <a:lvl3pPr marL="914200" algn="l" defTabSz="914200" rtl="0" eaLnBrk="1" latinLnBrk="0" hangingPunct="1">
      <a:defRPr sz="1200" kern="1200">
        <a:solidFill>
          <a:schemeClr val="tx1"/>
        </a:solidFill>
        <a:latin typeface="+mn-lt"/>
        <a:ea typeface="+mn-ea"/>
        <a:cs typeface="+mn-cs"/>
      </a:defRPr>
    </a:lvl3pPr>
    <a:lvl4pPr marL="1371299" algn="l" defTabSz="914200" rtl="0" eaLnBrk="1" latinLnBrk="0" hangingPunct="1">
      <a:defRPr sz="1200" kern="1200">
        <a:solidFill>
          <a:schemeClr val="tx1"/>
        </a:solidFill>
        <a:latin typeface="+mn-lt"/>
        <a:ea typeface="+mn-ea"/>
        <a:cs typeface="+mn-cs"/>
      </a:defRPr>
    </a:lvl4pPr>
    <a:lvl5pPr marL="1828398" algn="l" defTabSz="914200" rtl="0" eaLnBrk="1" latinLnBrk="0" hangingPunct="1">
      <a:defRPr sz="1200" kern="1200">
        <a:solidFill>
          <a:schemeClr val="tx1"/>
        </a:solidFill>
        <a:latin typeface="+mn-lt"/>
        <a:ea typeface="+mn-ea"/>
        <a:cs typeface="+mn-cs"/>
      </a:defRPr>
    </a:lvl5pPr>
    <a:lvl6pPr marL="2285498" algn="l" defTabSz="914200" rtl="0" eaLnBrk="1" latinLnBrk="0" hangingPunct="1">
      <a:defRPr sz="1200" kern="1200">
        <a:solidFill>
          <a:schemeClr val="tx1"/>
        </a:solidFill>
        <a:latin typeface="+mn-lt"/>
        <a:ea typeface="+mn-ea"/>
        <a:cs typeface="+mn-cs"/>
      </a:defRPr>
    </a:lvl6pPr>
    <a:lvl7pPr marL="2742597" algn="l" defTabSz="914200" rtl="0" eaLnBrk="1" latinLnBrk="0" hangingPunct="1">
      <a:defRPr sz="1200" kern="1200">
        <a:solidFill>
          <a:schemeClr val="tx1"/>
        </a:solidFill>
        <a:latin typeface="+mn-lt"/>
        <a:ea typeface="+mn-ea"/>
        <a:cs typeface="+mn-cs"/>
      </a:defRPr>
    </a:lvl7pPr>
    <a:lvl8pPr marL="3199696" algn="l" defTabSz="914200" rtl="0" eaLnBrk="1" latinLnBrk="0" hangingPunct="1">
      <a:defRPr sz="1200" kern="1200">
        <a:solidFill>
          <a:schemeClr val="tx1"/>
        </a:solidFill>
        <a:latin typeface="+mn-lt"/>
        <a:ea typeface="+mn-ea"/>
        <a:cs typeface="+mn-cs"/>
      </a:defRPr>
    </a:lvl8pPr>
    <a:lvl9pPr marL="3656796" algn="l" defTabSz="914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gdata.n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SAMMEN – Lokalsamfunn</a:t>
            </a:r>
          </a:p>
          <a:p>
            <a:r>
              <a:rPr lang="nb-NO" dirty="0"/>
              <a:t>I en velferdsstat som Norge tar vi ofte for gitt at systemer og tjenester sørger for at alle får hjelp og støtte dersom vi trenger det. Samtidig er det enkelte praktiske og emosjonelle utfordringer som de kommunale tjenestene rett og slett ikke har mulighet til å hjelpe til med. Da har samfunnet og fellesskapet rundt en sjanse til å bidra. Prosjektet </a:t>
            </a:r>
            <a:r>
              <a:rPr lang="nb-NO" i="1" dirty="0"/>
              <a:t>SAMMEN lokalsamfunn </a:t>
            </a:r>
            <a:r>
              <a:rPr lang="nb-NO" dirty="0"/>
              <a:t>har som formål å utløse denne handlekraften – med ungdommene selv i front.</a:t>
            </a:r>
            <a:br>
              <a:rPr lang="nb-NO" dirty="0"/>
            </a:br>
            <a:br>
              <a:rPr lang="nb-NO" dirty="0"/>
            </a:br>
            <a:r>
              <a:rPr lang="nb-NO" dirty="0"/>
              <a:t>Norge er i hovedsak et godt land å vokse opp i for barn og unge. Men vi vet også at det finnes ungdommer som strever – som synes livet er vanskelig, og som ikke helt har funnet sin plass i fellesskapet. Kanskje kjenner du noen? Kanskje har du selv kjent på det?</a:t>
            </a:r>
            <a:br>
              <a:rPr lang="nb-NO" dirty="0"/>
            </a:br>
            <a:br>
              <a:rPr lang="nb-NO" dirty="0"/>
            </a:br>
            <a:r>
              <a:rPr lang="nb-NO" b="1" dirty="0"/>
              <a:t>Hva handler prosjektet om?</a:t>
            </a:r>
            <a:br>
              <a:rPr lang="nb-NO" b="1" dirty="0"/>
            </a:br>
            <a:endParaRPr lang="nb-NO" b="1" dirty="0"/>
          </a:p>
          <a:p>
            <a:r>
              <a:rPr lang="nb-NO" dirty="0"/>
              <a:t>Prosjektet er utviklet fordi ungdom har verdifulle tanker og ideer om hvordan deres eget nærmiljø kan bli et enda bedre sted å bo og vokse opp. Et sted der alle barn og unge føler seg sett, hørt og inkludert.</a:t>
            </a:r>
          </a:p>
          <a:p>
            <a:r>
              <a:rPr lang="nb-NO" dirty="0"/>
              <a:t>For at disse tankene skal bli løftet fram, trengs det rom for refleksjon – og ikke minst en </a:t>
            </a:r>
            <a:r>
              <a:rPr lang="nb-NO" b="1" dirty="0"/>
              <a:t>reell mulighet til å medvirke</a:t>
            </a:r>
            <a:r>
              <a:rPr lang="nb-NO" dirty="0"/>
              <a:t>. Først da kan vi sammen sette i gang tiltak som faktisk gjør en forskjell.</a:t>
            </a:r>
          </a:p>
          <a:p>
            <a:br>
              <a:rPr lang="nb-NO" dirty="0"/>
            </a:br>
            <a:r>
              <a:rPr lang="nb-NO" dirty="0"/>
              <a:t>I denne introduksjonsøkten skal vi:</a:t>
            </a:r>
          </a:p>
          <a:p>
            <a:pPr marL="171450" indent="-171450">
              <a:buFont typeface="Arial" panose="020B0604020202020204" pitchFamily="34" charset="0"/>
              <a:buChar char="•"/>
            </a:pPr>
            <a:r>
              <a:rPr lang="nb-NO" dirty="0"/>
              <a:t>Se en kort dokumentarfilm om </a:t>
            </a:r>
            <a:r>
              <a:rPr lang="nb-NO" b="1" dirty="0"/>
              <a:t>artisten SALTI</a:t>
            </a:r>
            <a:r>
              <a:rPr lang="nb-NO" dirty="0"/>
              <a:t> og høre hans historie.</a:t>
            </a:r>
          </a:p>
          <a:p>
            <a:pPr marL="171450" indent="-171450">
              <a:buFont typeface="Arial" panose="020B0604020202020204" pitchFamily="34" charset="0"/>
              <a:buChar char="•"/>
            </a:pPr>
            <a:r>
              <a:rPr lang="nb-NO" dirty="0"/>
              <a:t>Snakke om hva </a:t>
            </a:r>
            <a:r>
              <a:rPr lang="nb-NO" b="1" dirty="0"/>
              <a:t>omsorg, fellesskap og tilhørighet</a:t>
            </a:r>
            <a:r>
              <a:rPr lang="nb-NO" dirty="0"/>
              <a:t> betyr for oss.</a:t>
            </a:r>
          </a:p>
          <a:p>
            <a:pPr marL="171450" indent="-171450">
              <a:buFont typeface="Arial" panose="020B0604020202020204" pitchFamily="34" charset="0"/>
              <a:buChar char="•"/>
            </a:pPr>
            <a:r>
              <a:rPr lang="nb-NO" dirty="0"/>
              <a:t>Reflektere rundt hva som skaper </a:t>
            </a:r>
            <a:r>
              <a:rPr lang="nb-NO" b="1" dirty="0"/>
              <a:t>utenforskap</a:t>
            </a:r>
            <a:r>
              <a:rPr lang="nb-NO" dirty="0"/>
              <a:t> og hva vi kan gjøre for å unngå det. </a:t>
            </a:r>
            <a:br>
              <a:rPr lang="nb-NO" dirty="0"/>
            </a:br>
            <a:endParaRPr lang="nb-NO" i="1" dirty="0"/>
          </a:p>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Noen elever kan synes dette er vanskelige temaer. Særlig vet vi at SALTI sin historie gjør inntrykk. Oppfordre elever som har behov for det til å snakke med noen de stoler på etterpå.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F.eks</a:t>
            </a:r>
            <a:r>
              <a:rPr lang="nb-NO" sz="1800" i="1" dirty="0">
                <a:effectLst/>
                <a:latin typeface="Aptos" panose="020B0004020202020204" pitchFamily="34" charset="0"/>
                <a:ea typeface="Calibri" panose="020F0502020204030204" pitchFamily="34" charset="0"/>
                <a:cs typeface="Times New Roman" panose="02020603050405020304" pitchFamily="18" charset="0"/>
              </a:rPr>
              <a:t> en lærer, en helsesykepleier, miljølærer eller en god venn.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1</a:t>
            </a:fld>
            <a:endParaRPr lang="nb-NO"/>
          </a:p>
        </p:txBody>
      </p:sp>
    </p:spTree>
    <p:extLst>
      <p:ext uri="{BB962C8B-B14F-4D97-AF65-F5344CB8AC3E}">
        <p14:creationId xmlns:p14="http://schemas.microsoft.com/office/powerpoint/2010/main" val="65770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800" dirty="0">
                <a:effectLst/>
                <a:latin typeface="Aptos" panose="020B0004020202020204" pitchFamily="34" charset="0"/>
                <a:ea typeface="Calibri" panose="020F0502020204030204" pitchFamily="34" charset="0"/>
                <a:cs typeface="Times New Roman" panose="02020603050405020304" pitchFamily="18" charset="0"/>
              </a:rPr>
              <a:t>Diskuter gjerne med foreldre, eller andre dere har tillitt til. Kanskje dukker det opp innspill som gjør at man får nye ideer eller kan forbedre de man allerede har?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nb-NO" sz="18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Vis inspirasjonsfilmen for deltakelse: https://vimeo.com/1033363169</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Del lenken til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medvirkingsundersøkelsen</a:t>
            </a:r>
            <a:r>
              <a:rPr lang="nb-NO" sz="1800" i="1" dirty="0">
                <a:effectLst/>
                <a:latin typeface="Aptos" panose="020B0004020202020204" pitchFamily="34" charset="0"/>
                <a:ea typeface="Calibri" panose="020F0502020204030204" pitchFamily="34" charset="0"/>
                <a:cs typeface="Times New Roman" panose="02020603050405020304" pitchFamily="18" charset="0"/>
              </a:rPr>
              <a:t>. Om tid: Gå gjerne igjennom spørsmålene i plenum.</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10</a:t>
            </a:fld>
            <a:endParaRPr lang="nb-NO"/>
          </a:p>
        </p:txBody>
      </p:sp>
    </p:spTree>
    <p:extLst>
      <p:ext uri="{BB962C8B-B14F-4D97-AF65-F5344CB8AC3E}">
        <p14:creationId xmlns:p14="http://schemas.microsoft.com/office/powerpoint/2010/main" val="59442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Akkurat-Ligh"/>
              </a:rPr>
              <a:t>Ungdata er lokale barn- og ungdomsundersøkelser der skoleelever over hele landet svarer på spørsmål om hvordan de har det, og hva de driver med på fritiden. </a:t>
            </a:r>
            <a:r>
              <a:rPr lang="nb-NO" dirty="0"/>
              <a:t>Ungdataundersøkelsen fra 2024 viser at de aller fleste ungdommer i Norge har gode sosiale relasjoner og føler seg inkludert. Andelen som kjenner på ensomhet har gått ned, spesielt blant jenter, og nivået er nå lavere enn på mange år. Det er bra! Likevel er det en gruppe som står utenfor, og det er urovekkende at mobbing og vold blant jevnaldrende er økende. Ensomhet og utenforskap er fortsatt høyst reelle utfordringer for flere. Her har vi alle mulighet til å gjøre en forskjell ved å engasjere oss slik at de som havner utenfor, som opplever vold og mobbing – får støtte og hjelp, og ikke minst opplevelsen av å være del av et fellesskap.</a:t>
            </a:r>
            <a:br>
              <a:rPr lang="nb-NO" dirty="0"/>
            </a:br>
            <a:br>
              <a:rPr lang="nb-NO" dirty="0"/>
            </a:br>
            <a:r>
              <a:rPr lang="nb-NO" i="1" dirty="0"/>
              <a:t>Til læreren: Gå gjerne igjennom tall fra Ungdata i egen kommune: </a:t>
            </a:r>
            <a:r>
              <a:rPr lang="nb-NO" dirty="0">
                <a:hlinkClick r:id="rId3"/>
              </a:rPr>
              <a:t>Hjemmeside – Ungdata</a:t>
            </a:r>
            <a:r>
              <a:rPr lang="nb-NO" i="1" dirty="0"/>
              <a:t>. Den nasjonale rapporten for 2024 finner du i verktøykassa.</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2</a:t>
            </a:fld>
            <a:endParaRPr lang="nb-NO"/>
          </a:p>
        </p:txBody>
      </p:sp>
    </p:spTree>
    <p:extLst>
      <p:ext uri="{BB962C8B-B14F-4D97-AF65-F5344CB8AC3E}">
        <p14:creationId xmlns:p14="http://schemas.microsoft.com/office/powerpoint/2010/main" val="132971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Musikkartisten Warith Salti </a:t>
            </a:r>
            <a:r>
              <a:rPr lang="nb-NO" dirty="0" err="1"/>
              <a:t>Mbaruk</a:t>
            </a:r>
            <a:r>
              <a:rPr lang="nb-NO" dirty="0"/>
              <a:t> er opprinnelig fra Tanzania. Han kom til Norge som 8-åring. Med sin bakgrunn som flyktning og fosterbarn har han opplevd ting som ingen unger skal oppleve. Han vet hvordan det er å stå alene, hvordan det er når de voksne velger å vende blikket bort og ikke se. Han vet også hvordan tilhørighet, omsorg og fellesskap står som selve motkraften til utenforskapet. Som låtskriver og vokalist har han bearbeidet opplevelsene sine gjennom musikken han skaper. Resultatet er låter som berører og gir håp til mange </a:t>
            </a:r>
          </a:p>
          <a:p>
            <a:r>
              <a:rPr lang="nb-NO" dirty="0"/>
              <a:t>  </a:t>
            </a:r>
            <a:endParaRPr lang="nb-NO" dirty="0">
              <a:ea typeface="Calibri"/>
              <a:cs typeface="Calibri"/>
            </a:endParaRPr>
          </a:p>
          <a:p>
            <a:r>
              <a:rPr lang="nb-NO" dirty="0"/>
              <a:t>I denne sterke dokumentaren blir dere nærmere kjent med </a:t>
            </a:r>
            <a:r>
              <a:rPr lang="nb-NO" dirty="0" err="1"/>
              <a:t>Warith</a:t>
            </a:r>
            <a:r>
              <a:rPr lang="nb-NO" dirty="0"/>
              <a:t> og hans historie. Det er en emosjonell og tonesatt reise, som gjennom både det språklige og visuelle åpner dører for viktige samtaler og refleksjoner. Her vil flere, uavhengig av bakgrunn, finne mye å relatere til. </a:t>
            </a:r>
            <a:endParaRPr lang="nb-NO" dirty="0">
              <a:ea typeface="Calibri"/>
              <a:cs typeface="Calibri"/>
            </a:endParaRPr>
          </a:p>
          <a:p>
            <a:r>
              <a:rPr lang="nb-NO" dirty="0"/>
              <a:t>  </a:t>
            </a:r>
            <a:endParaRPr lang="nb-NO" dirty="0">
              <a:ea typeface="Calibri"/>
              <a:cs typeface="Calibri"/>
            </a:endParaRPr>
          </a:p>
          <a:p>
            <a:r>
              <a:rPr lang="nb-NO" i="1" dirty="0"/>
              <a:t>Til lærer: SOS-barnebyer samarbeidet med Warith og hans musikkselskap Universal Music i utviklingsfasen av dette prosjektet. Han var blant annet på flere skolebesøk der han han delte av sin historie, sine låter og inviterte til samtaler om inkludering og betydningen av å stille opp for hverandre</a:t>
            </a:r>
            <a:r>
              <a:rPr lang="nb-NO" dirty="0"/>
              <a:t>. </a:t>
            </a:r>
            <a:r>
              <a:rPr lang="nb-NO" i="1" dirty="0"/>
              <a:t>Du kan høre mer om </a:t>
            </a:r>
            <a:r>
              <a:rPr lang="nb-NO" i="1" dirty="0" err="1"/>
              <a:t>Wariths</a:t>
            </a:r>
            <a:r>
              <a:rPr lang="nb-NO" i="1" dirty="0"/>
              <a:t> historie i </a:t>
            </a:r>
            <a:r>
              <a:rPr lang="nb-NO" i="1" dirty="0" err="1"/>
              <a:t>podcasten</a:t>
            </a:r>
            <a:r>
              <a:rPr lang="nb-NO" i="1" dirty="0"/>
              <a:t> Ingen alene som du finner her: https://open.spotify.com/episode/0VQpOyxZPHY0AC1CnEpdEH?si=ed26baf168704d3b</a:t>
            </a:r>
          </a:p>
          <a:p>
            <a:endParaRPr lang="nb-NO" i="1" dirty="0">
              <a:ea typeface="Calibri"/>
              <a:cs typeface="Calibri"/>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3</a:t>
            </a:fld>
            <a:endParaRPr lang="nb-NO"/>
          </a:p>
        </p:txBody>
      </p:sp>
    </p:spTree>
    <p:extLst>
      <p:ext uri="{BB962C8B-B14F-4D97-AF65-F5344CB8AC3E}">
        <p14:creationId xmlns:p14="http://schemas.microsoft.com/office/powerpoint/2010/main" val="298051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a:t>
            </a:r>
            <a:r>
              <a:rPr lang="nb-NO" sz="2800" i="1" dirty="0"/>
              <a:t>Noter gjerne elevenes refleksjoner i stikkordsform – det gjør det lettere å knytte tilbake til deres innspill under resultatgjennomgangen i etterkant av medvirkningsundersøkelsen eller workshopen.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4</a:t>
            </a:fld>
            <a:endParaRPr lang="nb-NO"/>
          </a:p>
        </p:txBody>
      </p:sp>
    </p:spTree>
    <p:extLst>
      <p:ext uri="{BB962C8B-B14F-4D97-AF65-F5344CB8AC3E}">
        <p14:creationId xmlns:p14="http://schemas.microsoft.com/office/powerpoint/2010/main" val="331474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dirty="0" err="1">
                <a:effectLst/>
                <a:latin typeface="Calibri" panose="020F0502020204030204" pitchFamily="34" charset="0"/>
                <a:ea typeface="Calibri" panose="020F0502020204030204" pitchFamily="34" charset="0"/>
              </a:rPr>
              <a:t>SOS`en</a:t>
            </a:r>
            <a:r>
              <a:rPr lang="nb-NO" sz="1200" dirty="0">
                <a:effectLst/>
                <a:latin typeface="Calibri" panose="020F0502020204030204" pitchFamily="34" charset="0"/>
                <a:ea typeface="Calibri" panose="020F0502020204030204" pitchFamily="34" charset="0"/>
              </a:rPr>
              <a:t>  i SOS-barnebyer, henspiller ikke på det internasjonale nødsignalet SOS, som svært mange tror. Det er en forkortelse for «</a:t>
            </a:r>
            <a:r>
              <a:rPr lang="nb-NO" sz="1200" dirty="0" err="1">
                <a:effectLst/>
                <a:latin typeface="Calibri" panose="020F0502020204030204" pitchFamily="34" charset="0"/>
                <a:ea typeface="Calibri" panose="020F0502020204030204" pitchFamily="34" charset="0"/>
              </a:rPr>
              <a:t>societas</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socialis</a:t>
            </a:r>
            <a:r>
              <a:rPr lang="nb-NO" sz="1200" dirty="0">
                <a:effectLst/>
                <a:latin typeface="Calibri" panose="020F0502020204030204" pitchFamily="34" charset="0"/>
                <a:ea typeface="Calibri" panose="020F0502020204030204" pitchFamily="34" charset="0"/>
              </a:rPr>
              <a:t>», som er latin og betyr </a:t>
            </a:r>
            <a:r>
              <a:rPr lang="nb-NO" sz="1200" b="1" dirty="0">
                <a:effectLst/>
                <a:latin typeface="Calibri" panose="020F0502020204030204" pitchFamily="34" charset="0"/>
                <a:ea typeface="Calibri" panose="020F0502020204030204" pitchFamily="34" charset="0"/>
              </a:rPr>
              <a:t>sosialt samfunn</a:t>
            </a:r>
            <a:r>
              <a:rPr lang="nb-NO" sz="1200" dirty="0">
                <a:effectLst/>
                <a:latin typeface="Calibri" panose="020F0502020204030204" pitchFamily="34" charset="0"/>
                <a:ea typeface="Calibri" panose="020F0502020204030204" pitchFamily="34" charset="0"/>
              </a:rPr>
              <a:t>. Det forteller hvor utrolig viktig man anser at det sosiale fellesskapet i lokalsamfunnet er for barns mulighet til en god oppvekst.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For SOS-barnebyer er sterke lokalsamfunn både et helt konkret mål og et middel i arbeidet med å gi hvert enkelt barn en trygg oppvekst og en bedre framtid. </a:t>
            </a:r>
            <a:r>
              <a:rPr lang="nb-NO" sz="1200" b="1" dirty="0">
                <a:effectLst/>
                <a:latin typeface="Calibri" panose="020F0502020204030204" pitchFamily="34" charset="0"/>
                <a:ea typeface="Calibri" panose="020F0502020204030204" pitchFamily="34" charset="0"/>
              </a:rPr>
              <a:t>Ingen barn og familier skal stå alene</a:t>
            </a:r>
            <a:r>
              <a:rPr lang="nb-NO" sz="1200" dirty="0">
                <a:effectLst/>
                <a:latin typeface="Calibri" panose="020F0502020204030204" pitchFamily="34" charset="0"/>
                <a:ea typeface="Calibri" panose="020F0502020204030204" pitchFamily="34" charset="0"/>
              </a:rPr>
              <a:t>. Hverken hjemme her i Norge eller i resten av verden. Men skal man få til det må lokale ressurser møtes, slå seg sammen og samarbeide. Ved å forene de lokale kreftene til det beste for barna og familiene som strever, styrker vi deres nettverk og øker sjansene for at enda flere barn får delta i fellesskapet</a:t>
            </a:r>
            <a:r>
              <a:rPr lang="nb-NO" sz="1200" i="1" dirty="0">
                <a:effectLst/>
                <a:latin typeface="Calibri" panose="020F0502020204030204" pitchFamily="34" charset="0"/>
                <a:ea typeface="Calibri" panose="020F0502020204030204" pitchFamily="34" charset="0"/>
              </a:rPr>
              <a:t>.</a:t>
            </a:r>
            <a:endParaRPr lang="nb-NO" sz="1200" dirty="0">
              <a:effectLst/>
              <a:latin typeface="Times New Roman" panose="02020603050405020304" pitchFamily="18" charset="0"/>
              <a:ea typeface="Calibri" panose="020F0502020204030204" pitchFamily="34" charset="0"/>
            </a:endParaRPr>
          </a:p>
          <a:p>
            <a:pPr fontAlgn="base"/>
            <a:r>
              <a:rPr lang="nb-NO" sz="1200" i="1"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It </a:t>
            </a:r>
            <a:r>
              <a:rPr lang="nb-NO" sz="1200" dirty="0" err="1">
                <a:effectLst/>
                <a:latin typeface="Calibri" panose="020F0502020204030204" pitchFamily="34" charset="0"/>
                <a:ea typeface="Calibri" panose="020F0502020204030204" pitchFamily="34" charset="0"/>
              </a:rPr>
              <a:t>takes</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village</a:t>
            </a:r>
            <a:r>
              <a:rPr lang="nb-NO" sz="1200" dirty="0">
                <a:effectLst/>
                <a:latin typeface="Calibri" panose="020F0502020204030204" pitchFamily="34" charset="0"/>
                <a:ea typeface="Calibri" panose="020F0502020204030204" pitchFamily="34" charset="0"/>
              </a:rPr>
              <a:t> to </a:t>
            </a:r>
            <a:r>
              <a:rPr lang="nb-NO" sz="1200" dirty="0" err="1">
                <a:effectLst/>
                <a:latin typeface="Calibri" panose="020F0502020204030204" pitchFamily="34" charset="0"/>
                <a:ea typeface="Calibri" panose="020F0502020204030204" pitchFamily="34" charset="0"/>
              </a:rPr>
              <a:t>raise</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child</a:t>
            </a:r>
            <a:r>
              <a:rPr lang="nb-NO" sz="1200" dirty="0">
                <a:effectLst/>
                <a:latin typeface="Calibri" panose="020F0502020204030204" pitchFamily="34" charset="0"/>
                <a:ea typeface="Calibri" panose="020F0502020204030204" pitchFamily="34" charset="0"/>
              </a:rPr>
              <a:t>, heter det så fint. At barn og unge får en god oppvekst der de bor er et felles ansvar som innbyggere og aktører deler med kommunen.  </a:t>
            </a:r>
            <a:r>
              <a:rPr lang="nb-NO" sz="1200" b="1" dirty="0">
                <a:effectLst/>
                <a:latin typeface="Calibri" panose="020F0502020204030204" pitchFamily="34" charset="0"/>
                <a:ea typeface="Calibri" panose="020F0502020204030204" pitchFamily="34" charset="0"/>
              </a:rPr>
              <a:t>Sterke engasjerte fellesskap er selve motkraften til utenforskapet</a:t>
            </a:r>
            <a:r>
              <a:rPr lang="nb-NO" sz="1200" dirty="0">
                <a:effectLst/>
                <a:latin typeface="Calibri" panose="020F0502020204030204" pitchFamily="34" charset="0"/>
                <a:ea typeface="Calibri" panose="020F0502020204030204" pitchFamily="34" charset="0"/>
              </a:rPr>
              <a:t>. </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200" rtl="0" eaLnBrk="1" fontAlgn="auto" latinLnBrk="0" hangingPunct="1">
              <a:lnSpc>
                <a:spcPct val="100000"/>
              </a:lnSpc>
              <a:spcBef>
                <a:spcPts val="0"/>
              </a:spcBef>
              <a:spcAft>
                <a:spcPts val="0"/>
              </a:spcAft>
              <a:buClrTx/>
              <a:buSzTx/>
              <a:buFontTx/>
              <a:buNone/>
              <a:tabLst/>
              <a:defRPr/>
            </a:pPr>
            <a:fld id="{390A443F-D92B-4966-A1AE-6D9AECC20B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89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1" dirty="0"/>
              <a:t>Å høre til i et fellesskap</a:t>
            </a:r>
          </a:p>
          <a:p>
            <a:r>
              <a:rPr lang="nb-NO" sz="2800" dirty="0"/>
              <a:t>Tilhørighet er en følelse – ikke bare fine ord. For å bli en del av et fellesskap må man få mulighet til å bidra med </a:t>
            </a:r>
            <a:r>
              <a:rPr lang="nb-NO" sz="2800" b="1" dirty="0"/>
              <a:t>meninger, erfaringer og kunnskap</a:t>
            </a:r>
            <a:r>
              <a:rPr lang="nb-NO" sz="2800" dirty="0"/>
              <a:t>. </a:t>
            </a:r>
            <a:r>
              <a:rPr lang="nb-NO" sz="2800" b="1" dirty="0"/>
              <a:t>Inkludering</a:t>
            </a:r>
            <a:r>
              <a:rPr lang="nb-NO" sz="2800" dirty="0"/>
              <a:t> er nøkkelen. Det skaper </a:t>
            </a:r>
            <a:r>
              <a:rPr lang="nb-NO" sz="2800" b="1" dirty="0"/>
              <a:t>tillit, vennskap, trivsel og ekte tilhørighet</a:t>
            </a:r>
            <a:r>
              <a:rPr lang="nb-NO" sz="2800" dirty="0"/>
              <a:t>.</a:t>
            </a:r>
          </a:p>
          <a:p>
            <a:endParaRPr lang="nb-NO" sz="2800" dirty="0"/>
          </a:p>
          <a:p>
            <a:pPr>
              <a:buNone/>
            </a:pPr>
            <a:r>
              <a:rPr lang="nb-NO" sz="4000" b="1" dirty="0"/>
              <a:t>Forskjellighet er en styrke</a:t>
            </a:r>
          </a:p>
          <a:p>
            <a:pPr>
              <a:buNone/>
            </a:pPr>
            <a:r>
              <a:rPr lang="nb-NO" sz="4000" dirty="0"/>
              <a:t>Vi er alle ulike – og det er en god ting! Men ulikhet kan også gjøre det utfordrende å være sammen. Noen ganger føler vi at andre ikke passer inn. Da er det ekstra viktig å </a:t>
            </a:r>
            <a:r>
              <a:rPr lang="nb-NO" sz="4000" b="1" dirty="0"/>
              <a:t>stoppe opp og spørre</a:t>
            </a:r>
            <a:r>
              <a:rPr lang="nb-NO" sz="4000" dirty="0"/>
              <a:t>:</a:t>
            </a:r>
            <a:br>
              <a:rPr lang="nb-NO" sz="4000" dirty="0"/>
            </a:br>
            <a:r>
              <a:rPr lang="nb-NO" sz="4000" i="1" dirty="0"/>
              <a:t>Hva kan vi lære av å inkludere noen nye?</a:t>
            </a:r>
            <a:endParaRPr lang="nb-NO" sz="4000" dirty="0"/>
          </a:p>
          <a:p>
            <a:pPr>
              <a:buNone/>
            </a:pPr>
            <a:br>
              <a:rPr lang="nb-NO" sz="4000" b="1" dirty="0"/>
            </a:br>
            <a:r>
              <a:rPr lang="nb-NO" sz="4000" b="1" dirty="0"/>
              <a:t>Vennskap og relasjoner</a:t>
            </a:r>
          </a:p>
          <a:p>
            <a:pPr>
              <a:buNone/>
            </a:pPr>
            <a:r>
              <a:rPr lang="nb-NO" sz="4000" dirty="0"/>
              <a:t>Vennskap handler om mer enn felles interesser. Det handler også om: </a:t>
            </a:r>
          </a:p>
          <a:p>
            <a:pPr>
              <a:buFont typeface="Arial" panose="020B0604020202020204" pitchFamily="34" charset="0"/>
              <a:buChar char="•"/>
            </a:pPr>
            <a:r>
              <a:rPr lang="nb-NO" sz="4000" b="0" dirty="0"/>
              <a:t> Tillit</a:t>
            </a:r>
          </a:p>
          <a:p>
            <a:pPr>
              <a:buFont typeface="Arial" panose="020B0604020202020204" pitchFamily="34" charset="0"/>
              <a:buChar char="•"/>
            </a:pPr>
            <a:r>
              <a:rPr lang="nb-NO" sz="4000" b="0" dirty="0"/>
              <a:t> Respekt</a:t>
            </a:r>
          </a:p>
          <a:p>
            <a:pPr>
              <a:buFont typeface="Arial" panose="020B0604020202020204" pitchFamily="34" charset="0"/>
              <a:buChar char="•"/>
            </a:pPr>
            <a:r>
              <a:rPr lang="nb-NO" sz="4000" b="0" dirty="0"/>
              <a:t> Evne til å lytte</a:t>
            </a:r>
          </a:p>
          <a:p>
            <a:pPr>
              <a:buFont typeface="Arial" panose="020B0604020202020204" pitchFamily="34" charset="0"/>
              <a:buChar char="•"/>
            </a:pPr>
            <a:r>
              <a:rPr lang="nb-NO" sz="4000" b="0" dirty="0"/>
              <a:t> Å være til stede</a:t>
            </a:r>
          </a:p>
          <a:p>
            <a:pPr>
              <a:buFont typeface="Arial" panose="020B0604020202020204" pitchFamily="34" charset="0"/>
              <a:buChar char="•"/>
            </a:pPr>
            <a:r>
              <a:rPr lang="nb-NO" sz="4000" b="0" dirty="0"/>
              <a:t> Trygghet</a:t>
            </a:r>
            <a:br>
              <a:rPr lang="nb-NO" sz="4000" b="1" dirty="0"/>
            </a:br>
            <a:endParaRPr lang="nb-NO" sz="4000" dirty="0"/>
          </a:p>
          <a:p>
            <a:pPr>
              <a:buNone/>
            </a:pPr>
            <a:r>
              <a:rPr lang="nb-NO" sz="4000" dirty="0"/>
              <a:t>Noen vennskap varer livet ut – også gjennom uenighet og vanskelige tider. Slike relasjoner er viktige fordi vi mennesker </a:t>
            </a:r>
            <a:r>
              <a:rPr lang="nb-NO" sz="4000" b="1" dirty="0"/>
              <a:t>trenger fellesskap</a:t>
            </a:r>
            <a:r>
              <a:rPr lang="nb-NO" sz="4000" dirty="0"/>
              <a:t>.</a:t>
            </a:r>
            <a:br>
              <a:rPr lang="nb-NO" sz="4000" dirty="0"/>
            </a:br>
            <a:endParaRPr lang="nb-NO" sz="4000" dirty="0"/>
          </a:p>
          <a:p>
            <a:pPr>
              <a:buNone/>
            </a:pPr>
            <a:r>
              <a:rPr lang="nb-NO" sz="4000" b="1" dirty="0"/>
              <a:t>Når fellesskapet mangler</a:t>
            </a:r>
            <a:br>
              <a:rPr lang="nb-NO" sz="4000" b="1" dirty="0"/>
            </a:br>
            <a:r>
              <a:rPr lang="nb-NO" sz="4000" dirty="0"/>
              <a:t>Å mangle tilhørighet kan gjøre at man:</a:t>
            </a:r>
          </a:p>
          <a:p>
            <a:pPr>
              <a:buFont typeface="Arial" panose="020B0604020202020204" pitchFamily="34" charset="0"/>
              <a:buChar char="•"/>
            </a:pPr>
            <a:r>
              <a:rPr lang="nb-NO" sz="4000" dirty="0"/>
              <a:t> Trekker seg unna</a:t>
            </a:r>
          </a:p>
          <a:p>
            <a:pPr>
              <a:buFont typeface="Arial" panose="020B0604020202020204" pitchFamily="34" charset="0"/>
              <a:buChar char="•"/>
            </a:pPr>
            <a:r>
              <a:rPr lang="nb-NO" sz="4000" dirty="0"/>
              <a:t> Blir stille</a:t>
            </a:r>
          </a:p>
          <a:p>
            <a:pPr>
              <a:buFont typeface="Arial" panose="020B0604020202020204" pitchFamily="34" charset="0"/>
              <a:buChar char="•"/>
            </a:pPr>
            <a:r>
              <a:rPr lang="nb-NO" sz="4000" dirty="0"/>
              <a:t> Får psykiske utfordringer</a:t>
            </a:r>
          </a:p>
          <a:p>
            <a:pPr>
              <a:buFont typeface="Arial" panose="020B0604020202020204" pitchFamily="34" charset="0"/>
              <a:buChar char="•"/>
            </a:pPr>
            <a:r>
              <a:rPr lang="nb-NO" sz="4000" dirty="0"/>
              <a:t> Kjenner på </a:t>
            </a:r>
            <a:r>
              <a:rPr lang="nb-NO" sz="4000" b="1" dirty="0"/>
              <a:t>ensomhet, tristhet og fortvilelse</a:t>
            </a:r>
            <a:br>
              <a:rPr lang="nb-NO" sz="4000" b="1" dirty="0"/>
            </a:br>
            <a:endParaRPr lang="nb-NO" sz="4000" dirty="0"/>
          </a:p>
          <a:p>
            <a:pPr>
              <a:buNone/>
            </a:pPr>
            <a:r>
              <a:rPr lang="nb-NO" sz="4000" dirty="0"/>
              <a:t>Vi er </a:t>
            </a:r>
            <a:r>
              <a:rPr lang="nb-NO" sz="4000" b="1" dirty="0"/>
              <a:t>flokkdyr</a:t>
            </a:r>
            <a:r>
              <a:rPr lang="nb-NO" sz="4000" dirty="0"/>
              <a:t> – vi er ment for å være sammen.  Å dele både det gode og det vonde er en del av det å være menneske.</a:t>
            </a:r>
          </a:p>
          <a:p>
            <a:pPr>
              <a:buNone/>
            </a:pPr>
            <a:br>
              <a:rPr lang="nb-NO" sz="4000" b="1" dirty="0"/>
            </a:br>
            <a:r>
              <a:rPr lang="nb-NO" sz="4000" b="1" dirty="0"/>
              <a:t>Husk dette: </a:t>
            </a:r>
          </a:p>
          <a:p>
            <a:pPr>
              <a:buNone/>
            </a:pPr>
            <a:r>
              <a:rPr lang="nb-NO" sz="4000" dirty="0"/>
              <a:t>Alle opplever tunge tider i livet. Å føle seg trist og alene innimellom er normalt. </a:t>
            </a:r>
            <a:r>
              <a:rPr lang="nb-NO" sz="4000" b="1" dirty="0"/>
              <a:t>Men ingen skal føle det sånn hele tiden. </a:t>
            </a:r>
            <a:r>
              <a:rPr lang="nb-NO" sz="4000" dirty="0"/>
              <a:t>Tenk over hvordan det ville føles for deg.</a:t>
            </a:r>
            <a:br>
              <a:rPr lang="nb-NO" sz="4000" dirty="0"/>
            </a:br>
            <a:br>
              <a:rPr lang="nb-NO" sz="4000" dirty="0"/>
            </a:br>
            <a:r>
              <a:rPr lang="nb-NO" sz="4000" b="1" dirty="0"/>
              <a:t>Derfor er inkludering så viktig.</a:t>
            </a:r>
            <a:endParaRPr lang="nb-NO" sz="4000" dirty="0"/>
          </a:p>
          <a:p>
            <a:pPr>
              <a:buNone/>
            </a:pPr>
            <a:r>
              <a:rPr lang="nb-NO" sz="4000" dirty="0"/>
              <a:t>Inkludering kan være så enkelt som:</a:t>
            </a:r>
          </a:p>
          <a:p>
            <a:pPr>
              <a:buFont typeface="Arial" panose="020B0604020202020204" pitchFamily="34" charset="0"/>
              <a:buChar char="•"/>
            </a:pPr>
            <a:r>
              <a:rPr lang="nb-NO" sz="4000" dirty="0"/>
              <a:t> Å slippe noen inn i en aktivitet</a:t>
            </a:r>
          </a:p>
          <a:p>
            <a:pPr>
              <a:buFont typeface="Arial" panose="020B0604020202020204" pitchFamily="34" charset="0"/>
              <a:buChar char="•"/>
            </a:pPr>
            <a:r>
              <a:rPr lang="nb-NO" sz="4000" dirty="0"/>
              <a:t> Å legge noen til i en chattegruppe</a:t>
            </a:r>
          </a:p>
          <a:p>
            <a:pPr>
              <a:buFont typeface="Arial" panose="020B0604020202020204" pitchFamily="34" charset="0"/>
              <a:buChar char="•"/>
            </a:pPr>
            <a:r>
              <a:rPr lang="nb-NO" sz="4000" dirty="0"/>
              <a:t> Å spørre om de vil være med hjem</a:t>
            </a:r>
            <a:br>
              <a:rPr lang="nb-NO" sz="4000" dirty="0"/>
            </a:br>
            <a:br>
              <a:rPr lang="nb-NO" sz="4000" dirty="0"/>
            </a:br>
            <a:r>
              <a:rPr lang="nb-NO" sz="4000" dirty="0"/>
              <a:t>Kanskje blir det starten på et nytt vennskap?</a:t>
            </a:r>
          </a:p>
          <a:p>
            <a:pPr>
              <a:buNone/>
            </a:pPr>
            <a:br>
              <a:rPr lang="nb-NO" sz="4000" b="1" dirty="0"/>
            </a:br>
            <a:r>
              <a:rPr lang="nb-NO" sz="4000" b="1" dirty="0"/>
              <a:t>Det viktigste er å ha ÉN</a:t>
            </a:r>
          </a:p>
          <a:p>
            <a:pPr>
              <a:buNone/>
            </a:pPr>
            <a:r>
              <a:rPr lang="nb-NO" sz="4000" dirty="0"/>
              <a:t>Du trenger ikke mange – men </a:t>
            </a:r>
            <a:r>
              <a:rPr lang="nb-NO" sz="4000" b="1" dirty="0"/>
              <a:t>alle trenger minst én</a:t>
            </a:r>
            <a:r>
              <a:rPr lang="nb-NO" sz="4000" dirty="0"/>
              <a:t>. Én som:</a:t>
            </a:r>
          </a:p>
          <a:p>
            <a:pPr>
              <a:buFont typeface="Arial" panose="020B0604020202020204" pitchFamily="34" charset="0"/>
              <a:buChar char="•"/>
            </a:pPr>
            <a:r>
              <a:rPr lang="nb-NO" sz="4000" dirty="0"/>
              <a:t> Ser deg</a:t>
            </a:r>
          </a:p>
          <a:p>
            <a:pPr>
              <a:buFont typeface="Arial" panose="020B0604020202020204" pitchFamily="34" charset="0"/>
              <a:buChar char="•"/>
            </a:pPr>
            <a:r>
              <a:rPr lang="nb-NO" sz="4000" dirty="0"/>
              <a:t> Lytter</a:t>
            </a:r>
          </a:p>
          <a:p>
            <a:pPr>
              <a:buFont typeface="Arial" panose="020B0604020202020204" pitchFamily="34" charset="0"/>
              <a:buChar char="•"/>
            </a:pPr>
            <a:r>
              <a:rPr lang="nb-NO" sz="4000" dirty="0"/>
              <a:t> Bryr seg</a:t>
            </a:r>
          </a:p>
          <a:p>
            <a:pPr>
              <a:buFont typeface="Arial" panose="020B0604020202020204" pitchFamily="34" charset="0"/>
              <a:buChar char="•"/>
            </a:pPr>
            <a:r>
              <a:rPr lang="nb-NO" sz="4000" dirty="0"/>
              <a:t> Er til å stole på</a:t>
            </a:r>
          </a:p>
          <a:p>
            <a:pPr>
              <a:buFont typeface="Arial" panose="020B0604020202020204" pitchFamily="34" charset="0"/>
              <a:buChar char="•"/>
            </a:pPr>
            <a:r>
              <a:rPr lang="nb-NO" sz="4000" dirty="0"/>
              <a:t> Er der når livet er vanskelig</a:t>
            </a:r>
            <a:br>
              <a:rPr lang="nb-NO" sz="4000" dirty="0"/>
            </a:br>
            <a:endParaRPr lang="nb-NO" sz="4000" dirty="0"/>
          </a:p>
          <a:p>
            <a:pPr>
              <a:buNone/>
            </a:pPr>
            <a:r>
              <a:rPr lang="nb-NO" sz="4000" b="1" dirty="0"/>
              <a:t>Den ene kan være redningen. </a:t>
            </a:r>
            <a:r>
              <a:rPr lang="nb-NO" sz="4000" dirty="0"/>
              <a:t>Det kan være:</a:t>
            </a:r>
          </a:p>
          <a:p>
            <a:pPr>
              <a:buFont typeface="Arial" panose="020B0604020202020204" pitchFamily="34" charset="0"/>
              <a:buChar char="•"/>
            </a:pPr>
            <a:r>
              <a:rPr lang="nb-NO" sz="4000" dirty="0"/>
              <a:t> En venn</a:t>
            </a:r>
          </a:p>
          <a:p>
            <a:pPr>
              <a:buFont typeface="Arial" panose="020B0604020202020204" pitchFamily="34" charset="0"/>
              <a:buChar char="•"/>
            </a:pPr>
            <a:r>
              <a:rPr lang="nb-NO" sz="4000" dirty="0"/>
              <a:t> En nabo</a:t>
            </a:r>
          </a:p>
          <a:p>
            <a:pPr>
              <a:buFont typeface="Arial" panose="020B0604020202020204" pitchFamily="34" charset="0"/>
              <a:buChar char="•"/>
            </a:pPr>
            <a:r>
              <a:rPr lang="nb-NO" sz="4000" dirty="0"/>
              <a:t> En lærer</a:t>
            </a:r>
          </a:p>
          <a:p>
            <a:pPr>
              <a:buFont typeface="Arial" panose="020B0604020202020204" pitchFamily="34" charset="0"/>
              <a:buChar char="•"/>
            </a:pPr>
            <a:r>
              <a:rPr lang="nb-NO" sz="4000" dirty="0"/>
              <a:t> En trener</a:t>
            </a:r>
          </a:p>
          <a:p>
            <a:pPr>
              <a:buFont typeface="Arial" panose="020B0604020202020204" pitchFamily="34" charset="0"/>
              <a:buChar char="•"/>
            </a:pPr>
            <a:r>
              <a:rPr lang="nb-NO" sz="4000" dirty="0"/>
              <a:t> En voksen på ungdomsklubben</a:t>
            </a:r>
          </a:p>
          <a:p>
            <a:pPr>
              <a:buFont typeface="Arial" panose="020B0604020202020204" pitchFamily="34" charset="0"/>
              <a:buChar char="•"/>
            </a:pPr>
            <a:r>
              <a:rPr lang="nb-NO" sz="4000" dirty="0"/>
              <a:t> En venns forelder</a:t>
            </a:r>
          </a:p>
          <a:p>
            <a:pPr marL="171450" indent="-171450">
              <a:buFont typeface="Arial" panose="020B0604020202020204" pitchFamily="34" charset="0"/>
              <a:buChar char="•"/>
            </a:pPr>
            <a:endParaRPr lang="nb-NO" sz="1800" dirty="0"/>
          </a:p>
          <a:p>
            <a:r>
              <a:rPr lang="nb-NO" sz="1800" dirty="0"/>
              <a:t>Dersom du tenker for deg selv kan du sikkert komme på en voksen som har betydd mye for deg?</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6</a:t>
            </a:fld>
            <a:endParaRPr lang="nb-NO"/>
          </a:p>
        </p:txBody>
      </p:sp>
    </p:spTree>
    <p:extLst>
      <p:ext uri="{BB962C8B-B14F-4D97-AF65-F5344CB8AC3E}">
        <p14:creationId xmlns:p14="http://schemas.microsoft.com/office/powerpoint/2010/main" val="101355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b="1" dirty="0"/>
              <a:t>Når man føler seg helt alene</a:t>
            </a:r>
          </a:p>
          <a:p>
            <a:pPr>
              <a:buNone/>
            </a:pPr>
            <a:r>
              <a:rPr lang="nb-NO" dirty="0"/>
              <a:t>Av og til kan det føles som man ikke har noen. At man står helt alene med det som er vanskelig. Kanskje man ikke tør å si noe – verken til venner, foresatte eller lærere – i frykt for at de ikke forstår, eller for hva som vil skje hvis man åpner seg.</a:t>
            </a:r>
          </a:p>
          <a:p>
            <a:pPr>
              <a:buNone/>
            </a:pPr>
            <a:r>
              <a:rPr lang="nb-NO" dirty="0"/>
              <a:t>Utenforskap kan ramme hvem som helst, når som helst i livet. Å kjenne seg utenfor gjør vondt – og det er spesielt sårt i ung alder, når behovet for tilhørighet og aksept er ekstra sterkt.</a:t>
            </a:r>
          </a:p>
          <a:p>
            <a:pPr>
              <a:buNone/>
            </a:pPr>
            <a:br>
              <a:rPr lang="nb-NO" b="1" dirty="0"/>
            </a:br>
            <a:r>
              <a:rPr lang="nb-NO" b="1" dirty="0"/>
              <a:t>Ulike former for utenforskap</a:t>
            </a:r>
          </a:p>
          <a:p>
            <a:pPr>
              <a:buNone/>
            </a:pPr>
            <a:r>
              <a:rPr lang="nb-NO" b="1" dirty="0"/>
              <a:t>Familie</a:t>
            </a:r>
            <a:br>
              <a:rPr lang="nb-NO" dirty="0"/>
            </a:br>
            <a:r>
              <a:rPr lang="nb-NO" dirty="0"/>
              <a:t>Noen barn og unge føler seg utenfor fordi foreldrene aldri har tid. De får kanskje ikke hjelp med lekser, eller støtte til å delta i fritidsaktiviteter. </a:t>
            </a:r>
          </a:p>
          <a:p>
            <a:pPr>
              <a:buNone/>
            </a:pPr>
            <a:r>
              <a:rPr lang="nb-NO" b="1" dirty="0"/>
              <a:t>Skole</a:t>
            </a:r>
            <a:br>
              <a:rPr lang="nb-NO" dirty="0"/>
            </a:br>
            <a:r>
              <a:rPr lang="nb-NO" dirty="0"/>
              <a:t>Utenforskap på skolen kan handle om mobbing eller om å bli utestengt fra aktiviteter og vennegrupper. Noen føler at de alltid står på utsiden, uten å forstå hvorfor.</a:t>
            </a:r>
          </a:p>
          <a:p>
            <a:pPr>
              <a:buNone/>
            </a:pPr>
            <a:r>
              <a:rPr lang="nb-NO" b="1" dirty="0"/>
              <a:t>Fritidsaktiviteter</a:t>
            </a:r>
            <a:br>
              <a:rPr lang="nb-NO" dirty="0"/>
            </a:br>
            <a:r>
              <a:rPr lang="nb-NO" dirty="0"/>
              <a:t>Mange opplever at de ikke blir inkludert i det som skjer, selv om de er med. For noen handler det om økonomi – de har rett og slett ikke råd til å være med.</a:t>
            </a:r>
          </a:p>
          <a:p>
            <a:pPr>
              <a:buNone/>
            </a:pPr>
            <a:r>
              <a:rPr lang="nb-NO" b="1" dirty="0"/>
              <a:t>Sosiale medier</a:t>
            </a:r>
            <a:br>
              <a:rPr lang="nb-NO" dirty="0"/>
            </a:br>
            <a:r>
              <a:rPr lang="nb-NO" dirty="0"/>
              <a:t>Utenforskap skjer også digitalt. Noen blir ekskludert fra gruppechatter, eller opplever å ikke ha kontakt med andre på Snapchat, Instagram eller </a:t>
            </a:r>
            <a:r>
              <a:rPr lang="nb-NO" dirty="0" err="1"/>
              <a:t>TikTok</a:t>
            </a:r>
            <a:r>
              <a:rPr lang="nb-NO" dirty="0"/>
              <a:t>. I verste fall brukes sosiale medier til å henge ut eller mobbe.</a:t>
            </a:r>
          </a:p>
          <a:p>
            <a:pPr>
              <a:buNone/>
            </a:pPr>
            <a:r>
              <a:rPr lang="nb-NO" b="1" dirty="0"/>
              <a:t>Minoritetsbakgrunn</a:t>
            </a:r>
            <a:br>
              <a:rPr lang="nb-NO" dirty="0"/>
            </a:br>
            <a:r>
              <a:rPr lang="nb-NO" dirty="0"/>
              <a:t>Noen opplever utenforskap på grunn av hudfarge, språk, kultur eller religion. De blir ikke invitert inn i fellesskapet på samme måte som andre – og kan føle seg «annerledes».</a:t>
            </a:r>
          </a:p>
          <a:p>
            <a:pPr>
              <a:buNone/>
            </a:pPr>
            <a:r>
              <a:rPr lang="nb-NO" b="1" dirty="0"/>
              <a:t>LHBTQ+</a:t>
            </a:r>
            <a:br>
              <a:rPr lang="nb-NO" dirty="0"/>
            </a:br>
            <a:r>
              <a:rPr lang="nb-NO" dirty="0"/>
              <a:t>Unge som identifiserer seg som skeive, lesbiske, homofile, bifile, transpersoner eller </a:t>
            </a:r>
            <a:r>
              <a:rPr lang="nb-NO" dirty="0" err="1"/>
              <a:t>queer</a:t>
            </a:r>
            <a:r>
              <a:rPr lang="nb-NO" dirty="0"/>
              <a:t> kan oppleve å bli utestengt – rett og slett på grunn av den de er.</a:t>
            </a:r>
          </a:p>
          <a:p>
            <a:pPr>
              <a:buNone/>
            </a:pPr>
            <a:br>
              <a:rPr lang="nb-NO" b="1" dirty="0"/>
            </a:br>
            <a:r>
              <a:rPr lang="nb-NO" b="1" dirty="0"/>
              <a:t>Når utenforskap får konsekvenser</a:t>
            </a:r>
          </a:p>
          <a:p>
            <a:pPr>
              <a:buNone/>
            </a:pPr>
            <a:r>
              <a:rPr lang="nb-NO" dirty="0"/>
              <a:t>Mange unge havner utenfor fordi de strever med ulike livssituasjoner – som sykdom, rus, omsorgssvikt, mobbing, ensomhet eller fattigdom. Over tid kan dette påvirke livene deres sterkt:</a:t>
            </a:r>
          </a:p>
          <a:p>
            <a:pPr>
              <a:buFont typeface="Arial" panose="020B0604020202020204" pitchFamily="34" charset="0"/>
              <a:buChar char="•"/>
            </a:pPr>
            <a:r>
              <a:rPr lang="nb-NO" dirty="0"/>
              <a:t> De kan falle ut av skoleløpet</a:t>
            </a:r>
          </a:p>
          <a:p>
            <a:pPr>
              <a:buFont typeface="Arial" panose="020B0604020202020204" pitchFamily="34" charset="0"/>
              <a:buChar char="•"/>
            </a:pPr>
            <a:r>
              <a:rPr lang="nb-NO" dirty="0"/>
              <a:t> Slite med å få jobb</a:t>
            </a:r>
          </a:p>
          <a:p>
            <a:pPr>
              <a:buFont typeface="Arial" panose="020B0604020202020204" pitchFamily="34" charset="0"/>
              <a:buChar char="•"/>
            </a:pPr>
            <a:r>
              <a:rPr lang="nb-NO" dirty="0"/>
              <a:t> Miste kontakten med venner og sosiale arenaer</a:t>
            </a:r>
          </a:p>
          <a:p>
            <a:pPr>
              <a:buFont typeface="Arial" panose="020B0604020202020204" pitchFamily="34" charset="0"/>
              <a:buChar char="•"/>
            </a:pPr>
            <a:r>
              <a:rPr lang="nb-NO" dirty="0"/>
              <a:t> Kjenne på manglende mestring og tilhørighet</a:t>
            </a:r>
          </a:p>
          <a:p>
            <a:pPr>
              <a:buNone/>
            </a:pPr>
            <a:br>
              <a:rPr lang="nb-NO" dirty="0"/>
            </a:br>
            <a:r>
              <a:rPr lang="nb-NO" dirty="0"/>
              <a:t>Dette kan få store og varige konsekvenser. Tall fra NAV viser at ved utgangen av 2023 stod </a:t>
            </a:r>
            <a:r>
              <a:rPr lang="nb-NO" b="1" dirty="0"/>
              <a:t>111 000 unge i alderen 20-29 år utenfor arbeid og utdanning</a:t>
            </a:r>
            <a:br>
              <a:rPr lang="nb-NO" dirty="0"/>
            </a:br>
            <a:r>
              <a:rPr lang="nb-NO" dirty="0"/>
              <a:t>Etter flere år med nedgang har antall unge som verken er i jobb eller utdanning økt igjen. </a:t>
            </a:r>
          </a:p>
          <a:p>
            <a:pPr>
              <a:buNone/>
            </a:pPr>
            <a:endParaRPr lang="nb-NO" b="1" dirty="0"/>
          </a:p>
          <a:p>
            <a:pPr>
              <a:buNone/>
            </a:pPr>
            <a:r>
              <a:rPr lang="nb-NO" b="1" dirty="0" err="1"/>
              <a:t>Andrfe</a:t>
            </a:r>
            <a:r>
              <a:rPr lang="nb-NO" b="1" dirty="0"/>
              <a:t> viktige tall og funn</a:t>
            </a:r>
          </a:p>
          <a:p>
            <a:pPr>
              <a:buNone/>
            </a:pPr>
            <a:r>
              <a:rPr lang="nb-NO" dirty="0"/>
              <a:t>En rapport fra </a:t>
            </a:r>
            <a:r>
              <a:rPr lang="nb-NO" b="1" dirty="0"/>
              <a:t>Voksne for Barn</a:t>
            </a:r>
            <a:r>
              <a:rPr lang="nb-NO" dirty="0"/>
              <a:t> i 2020, med tittelen </a:t>
            </a:r>
            <a:r>
              <a:rPr lang="nb-NO" i="1" dirty="0"/>
              <a:t>«Det må ha vært min egen skyld»</a:t>
            </a:r>
            <a:r>
              <a:rPr lang="nb-NO" dirty="0"/>
              <a:t>, viste at:</a:t>
            </a:r>
          </a:p>
          <a:p>
            <a:pPr>
              <a:buFont typeface="Arial" panose="020B0604020202020204" pitchFamily="34" charset="0"/>
              <a:buChar char="•"/>
            </a:pPr>
            <a:r>
              <a:rPr lang="nb-NO" b="1" dirty="0"/>
              <a:t> 2 av 3</a:t>
            </a:r>
            <a:r>
              <a:rPr lang="nb-NO" dirty="0"/>
              <a:t> ungdommer følte seg utenfor på en eller annen måte</a:t>
            </a:r>
          </a:p>
          <a:p>
            <a:pPr>
              <a:buFont typeface="Arial" panose="020B0604020202020204" pitchFamily="34" charset="0"/>
              <a:buChar char="•"/>
            </a:pPr>
            <a:r>
              <a:rPr lang="nb-NO" b="1" dirty="0"/>
              <a:t> 57 %</a:t>
            </a:r>
            <a:r>
              <a:rPr lang="nb-NO" dirty="0"/>
              <a:t> følte at det var deres egen feil</a:t>
            </a:r>
          </a:p>
          <a:p>
            <a:pPr>
              <a:buFont typeface="Arial" panose="020B0604020202020204" pitchFamily="34" charset="0"/>
              <a:buChar char="•"/>
            </a:pPr>
            <a:r>
              <a:rPr lang="nb-NO" b="1" dirty="0"/>
              <a:t> 7 av 10</a:t>
            </a:r>
            <a:r>
              <a:rPr lang="nb-NO" dirty="0"/>
              <a:t> hadde forsøkt å skjule situasjonen for foreldrene sine</a:t>
            </a:r>
          </a:p>
          <a:p>
            <a:pPr>
              <a:buFont typeface="Arial" panose="020B0604020202020204" pitchFamily="34" charset="0"/>
              <a:buChar char="•"/>
            </a:pPr>
            <a:r>
              <a:rPr lang="nb-NO" b="1" dirty="0"/>
              <a:t> 1 av 3</a:t>
            </a:r>
            <a:r>
              <a:rPr lang="nb-NO" dirty="0"/>
              <a:t> hadde vokst opp i en lavinntektsfamilie</a:t>
            </a:r>
          </a:p>
          <a:p>
            <a:pPr>
              <a:buNone/>
            </a:pPr>
            <a:r>
              <a:rPr lang="nb-NO" dirty="0"/>
              <a:t>Mange unge forteller at det er vanskelig å snakke om hvordan de har det – både fordi de ikke vil bekymre de rundt seg, og fordi det rett og slett ikke blir snakket om.</a:t>
            </a:r>
          </a:p>
          <a:p>
            <a:pPr>
              <a:buNone/>
            </a:pPr>
            <a:br>
              <a:rPr lang="nb-NO" b="1" dirty="0"/>
            </a:br>
            <a:r>
              <a:rPr lang="nb-NO" b="1" dirty="0"/>
              <a:t>Hva kan vi gjøre?</a:t>
            </a:r>
          </a:p>
          <a:p>
            <a:r>
              <a:rPr lang="nb-NO" dirty="0"/>
              <a:t>Det viktigste vi kan gjøre, er å se. Å lytte. Å skape trygge rom der det er lov å være ærlig om hvordan man har det. Vi må vise at det er rom for alle – og at det aldri er en persons </a:t>
            </a:r>
            <a:r>
              <a:rPr lang="nb-NO" i="1" dirty="0"/>
              <a:t>egen feil</a:t>
            </a:r>
            <a:r>
              <a:rPr lang="nb-NO" dirty="0"/>
              <a:t> at de føler seg utenfor.</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7</a:t>
            </a:fld>
            <a:endParaRPr lang="nb-NO"/>
          </a:p>
        </p:txBody>
      </p:sp>
    </p:spTree>
    <p:extLst>
      <p:ext uri="{BB962C8B-B14F-4D97-AF65-F5344CB8AC3E}">
        <p14:creationId xmlns:p14="http://schemas.microsoft.com/office/powerpoint/2010/main" val="35738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0" dirty="0"/>
              <a:t>Ved å svare på medvirkningsundersøkelsen får dere muligheten til å komme med ideer til aktiviteter, prosjekter og tiltak – både på skolen og i lokalsamfunnet – som kan bidra til at flere barn og unge opplever fellesskap og tilhørighet.</a:t>
            </a:r>
          </a:p>
          <a:p>
            <a:pPr>
              <a:buNone/>
            </a:pPr>
            <a:r>
              <a:rPr lang="nb-NO" sz="2800" b="0" dirty="0"/>
              <a:t>De forslagene som vi vurderer å ha størst effekt, blir løftet videre til dem som har best forutsetninger for å følge dem opp. Når det gjelder tiltak i skolen, kan det være elevråd, FAU eller skoleledelsen. For tiltak som angår lokalsamfunnet, kan det for eksempel være ungdomsrådet, oppvekstsjefen eller frivilligsentralen. Noen av ideene deres kan også være så konkrete og gjennomførbare at dere selv blir utfordret til å realisere dem – enten i grupper eller som et klasseprosjekt. Hvordan dette blir, vet vi mer om etter at vi har gjennomgått resultatet </a:t>
            </a:r>
            <a:r>
              <a:rPr lang="nb-NO" sz="2800" b="0"/>
              <a:t>for undersøkelsen. </a:t>
            </a:r>
            <a:endParaRPr lang="nb-NO" sz="2800" b="0"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8</a:t>
            </a:fld>
            <a:endParaRPr lang="nb-NO"/>
          </a:p>
        </p:txBody>
      </p:sp>
    </p:spTree>
    <p:extLst>
      <p:ext uri="{BB962C8B-B14F-4D97-AF65-F5344CB8AC3E}">
        <p14:creationId xmlns:p14="http://schemas.microsoft.com/office/powerpoint/2010/main" val="311172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Medvirkning betyr at man får mulighet til å si sin mening, bli hørt og tatt på alvor. Jo lenger opp på stigen vi kommer, jo større mulighet får vi til å være med å bestemme hva utfallet blir.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er viktig å huske at medvirkning ikke nødvendigvis betyr at vi alltid får det slik vi vil- det handler om å få delta, si meningen sin og at alle sine synspunkter blir tatt med i vurderingen for hva som er den beste løsningen til slutt. Da kan det hende at det er en annen løsning enn den vi ønskte som ble valgt.  Vi har likevel fått være med og medvirke- og det er viktig! Neste gang kan utfallet bli annerledes.</a:t>
            </a:r>
          </a:p>
        </p:txBody>
      </p:sp>
      <p:sp>
        <p:nvSpPr>
          <p:cNvPr id="4" name="Plassholder for lysbildenummer 3"/>
          <p:cNvSpPr>
            <a:spLocks noGrp="1"/>
          </p:cNvSpPr>
          <p:nvPr>
            <p:ph type="sldNum" sz="quarter" idx="5"/>
          </p:nvPr>
        </p:nvSpPr>
        <p:spPr/>
        <p:txBody>
          <a:bodyPr/>
          <a:lstStyle/>
          <a:p>
            <a:fld id="{390A443F-D92B-4966-A1AE-6D9AECC20B1B}" type="slidenum">
              <a:rPr lang="nb-NO" smtClean="0"/>
              <a:t>9</a:t>
            </a:fld>
            <a:endParaRPr lang="nb-NO"/>
          </a:p>
        </p:txBody>
      </p:sp>
    </p:spTree>
    <p:extLst>
      <p:ext uri="{BB962C8B-B14F-4D97-AF65-F5344CB8AC3E}">
        <p14:creationId xmlns:p14="http://schemas.microsoft.com/office/powerpoint/2010/main" val="1170921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s/slide10.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Ref idx="1001">
        <a:schemeClr val="bg2"/>
      </p:bgRef>
    </p:bg>
    <p:spTree>
      <p:nvGrpSpPr>
        <p:cNvPr id="1" name=""/>
        <p:cNvGrpSpPr/>
        <p:nvPr/>
      </p:nvGrpSpPr>
      <p:grpSpPr>
        <a:xfrm>
          <a:off x="0" y="0"/>
          <a:ext cx="0" cy="0"/>
          <a:chOff x="0" y="0"/>
          <a:chExt cx="0" cy="0"/>
        </a:xfrm>
      </p:grpSpPr>
      <p:sp>
        <p:nvSpPr>
          <p:cNvPr id="3" name="Rektangel 2">
            <a:hlinkClick r:id="rId2" action="ppaction://hlinksldjump"/>
            <a:extLst>
              <a:ext uri="{FF2B5EF4-FFF2-40B4-BE49-F238E27FC236}">
                <a16:creationId xmlns:a16="http://schemas.microsoft.com/office/drawing/2014/main" id="{1CC2367B-E43E-4999-8190-50A49382534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7" name="Linje">
            <a:extLst>
              <a:ext uri="{FF2B5EF4-FFF2-40B4-BE49-F238E27FC236}">
                <a16:creationId xmlns:a16="http://schemas.microsoft.com/office/drawing/2014/main" id="{A16A71C2-93AA-42E0-9FAD-8F9517D26922}"/>
              </a:ext>
            </a:extLst>
          </p:cNvPr>
          <p:cNvSpPr/>
          <p:nvPr userDrawn="1"/>
        </p:nvSpPr>
        <p:spPr>
          <a:xfrm>
            <a:off x="5881649" y="2537883"/>
            <a:ext cx="417552"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Bilde" descr="Bilde">
            <a:extLst>
              <a:ext uri="{FF2B5EF4-FFF2-40B4-BE49-F238E27FC236}">
                <a16:creationId xmlns:a16="http://schemas.microsoft.com/office/drawing/2014/main" id="{0C673114-9B3A-4B02-95C8-48C1EE0DE90B}"/>
              </a:ext>
            </a:extLst>
          </p:cNvPr>
          <p:cNvPicPr>
            <a:picLocks noChangeAspect="1"/>
          </p:cNvPicPr>
          <p:nvPr userDrawn="1"/>
        </p:nvPicPr>
        <p:blipFill>
          <a:blip r:embed="rId3"/>
          <a:stretch>
            <a:fillRect/>
          </a:stretch>
        </p:blipFill>
        <p:spPr>
          <a:xfrm>
            <a:off x="759507" y="327009"/>
            <a:ext cx="1016001" cy="219444"/>
          </a:xfrm>
          <a:prstGeom prst="rect">
            <a:avLst/>
          </a:prstGeom>
          <a:ln w="12700">
            <a:miter lim="400000"/>
          </a:ln>
        </p:spPr>
      </p:pic>
      <p:sp>
        <p:nvSpPr>
          <p:cNvPr id="5" name="Plassholder for tekst 4">
            <a:extLst>
              <a:ext uri="{FF2B5EF4-FFF2-40B4-BE49-F238E27FC236}">
                <a16:creationId xmlns:a16="http://schemas.microsoft.com/office/drawing/2014/main" id="{97BC5A81-C0D5-46A0-B27A-A2FC52EEB7C7}"/>
              </a:ext>
            </a:extLst>
          </p:cNvPr>
          <p:cNvSpPr>
            <a:spLocks noGrp="1"/>
          </p:cNvSpPr>
          <p:nvPr>
            <p:ph type="body" sz="quarter" idx="11"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Tree>
    <p:extLst>
      <p:ext uri="{BB962C8B-B14F-4D97-AF65-F5344CB8AC3E}">
        <p14:creationId xmlns:p14="http://schemas.microsoft.com/office/powerpoint/2010/main" val="177746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ller bilde #2">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4290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3">
            <a:extLst>
              <a:ext uri="{FF2B5EF4-FFF2-40B4-BE49-F238E27FC236}">
                <a16:creationId xmlns:a16="http://schemas.microsoft.com/office/drawing/2014/main" id="{B52CCB30-F826-4F1B-871E-43C48CB2F71E}"/>
              </a:ext>
            </a:extLst>
          </p:cNvPr>
          <p:cNvSpPr>
            <a:spLocks noGrp="1"/>
          </p:cNvSpPr>
          <p:nvPr>
            <p:ph sz="quarter" idx="13"/>
          </p:nvPr>
        </p:nvSpPr>
        <p:spPr>
          <a:xfrm>
            <a:off x="41906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78320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657CCF87-85BE-41E8-BDD8-326A6788AFA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3D0677BC-8358-4FC1-9249-45A58231539F}"/>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Plassholder for tekst 8">
            <a:extLst>
              <a:ext uri="{FF2B5EF4-FFF2-40B4-BE49-F238E27FC236}">
                <a16:creationId xmlns:a16="http://schemas.microsoft.com/office/drawing/2014/main" id="{682A0E3C-5161-41E7-8D79-199842481E75}"/>
              </a:ext>
            </a:extLst>
          </p:cNvPr>
          <p:cNvSpPr>
            <a:spLocks noGrp="1"/>
          </p:cNvSpPr>
          <p:nvPr>
            <p:ph type="body" sz="quarter" idx="15"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11" name="Tittel 1">
            <a:extLst>
              <a:ext uri="{FF2B5EF4-FFF2-40B4-BE49-F238E27FC236}">
                <a16:creationId xmlns:a16="http://schemas.microsoft.com/office/drawing/2014/main" id="{97097EE4-EC66-40AB-B120-531D059F2778}"/>
              </a:ext>
            </a:extLst>
          </p:cNvPr>
          <p:cNvSpPr>
            <a:spLocks noGrp="1"/>
          </p:cNvSpPr>
          <p:nvPr>
            <p:ph type="title"/>
          </p:nvPr>
        </p:nvSpPr>
        <p:spPr>
          <a:xfrm>
            <a:off x="757894" y="1254874"/>
            <a:ext cx="10515601" cy="430887"/>
          </a:xfrm>
        </p:spPr>
        <p:txBody>
          <a:bodyPr>
            <a:spAutoFit/>
          </a:bodyPr>
          <a:lstStyle/>
          <a:p>
            <a:r>
              <a:rPr lang="nb-NO"/>
              <a:t>Klikk for å redigere tittelstil</a:t>
            </a:r>
          </a:p>
        </p:txBody>
      </p:sp>
    </p:spTree>
    <p:extLst>
      <p:ext uri="{BB962C8B-B14F-4D97-AF65-F5344CB8AC3E}">
        <p14:creationId xmlns:p14="http://schemas.microsoft.com/office/powerpoint/2010/main" val="25949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ller bild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78253" cy="430887"/>
          </a:xfrm>
        </p:spPr>
        <p:txBody>
          <a:bodyPr>
            <a:spAutoFit/>
          </a:bodyPr>
          <a:lstStyle/>
          <a:p>
            <a:r>
              <a:rPr lang="nb-NO"/>
              <a:t>Klikk for å redigere tittelstil</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6295070" y="2537640"/>
            <a:ext cx="5141079" cy="400837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C083FE65-EED9-4101-B5C2-68DECD287E4F}"/>
              </a:ext>
            </a:extLst>
          </p:cNvPr>
          <p:cNvSpPr>
            <a:spLocks noGrp="1"/>
          </p:cNvSpPr>
          <p:nvPr>
            <p:ph idx="1"/>
          </p:nvPr>
        </p:nvSpPr>
        <p:spPr>
          <a:xfrm>
            <a:off x="765064" y="2537640"/>
            <a:ext cx="5141079" cy="4008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E3C3198A-7446-4045-BDCB-EAB05D9F89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818473C5-10CA-42F1-A56B-694CEC7E028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tekst 8">
            <a:extLst>
              <a:ext uri="{FF2B5EF4-FFF2-40B4-BE49-F238E27FC236}">
                <a16:creationId xmlns:a16="http://schemas.microsoft.com/office/drawing/2014/main" id="{0E9A3AEC-860D-4F97-8A44-88470A7245B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42699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element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6689" y="2541770"/>
            <a:ext cx="3422384" cy="2857501"/>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6689"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6689"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35" name="Plassholder for bilde 11">
            <a:extLst>
              <a:ext uri="{FF2B5EF4-FFF2-40B4-BE49-F238E27FC236}">
                <a16:creationId xmlns:a16="http://schemas.microsoft.com/office/drawing/2014/main" id="{99A16063-6FB0-434A-B114-8DE2071A2735}"/>
              </a:ext>
            </a:extLst>
          </p:cNvPr>
          <p:cNvSpPr>
            <a:spLocks noGrp="1"/>
          </p:cNvSpPr>
          <p:nvPr>
            <p:ph type="pic" sz="quarter" idx="25"/>
          </p:nvPr>
        </p:nvSpPr>
        <p:spPr>
          <a:xfrm>
            <a:off x="4370244" y="2541770"/>
            <a:ext cx="3422384" cy="2857501"/>
          </a:xfrm>
        </p:spPr>
        <p:txBody>
          <a:bodyPr/>
          <a:lstStyle/>
          <a:p>
            <a:r>
              <a:rPr lang="nb-NO"/>
              <a:t>Klikk på ikonet for å legge til et bilde</a:t>
            </a:r>
          </a:p>
        </p:txBody>
      </p:sp>
      <p:sp>
        <p:nvSpPr>
          <p:cNvPr id="36" name="Plassholder for bilde 11">
            <a:extLst>
              <a:ext uri="{FF2B5EF4-FFF2-40B4-BE49-F238E27FC236}">
                <a16:creationId xmlns:a16="http://schemas.microsoft.com/office/drawing/2014/main" id="{4C10B0E6-4B4E-49EF-B4AE-68687E2AE85B}"/>
              </a:ext>
            </a:extLst>
          </p:cNvPr>
          <p:cNvSpPr>
            <a:spLocks noGrp="1"/>
          </p:cNvSpPr>
          <p:nvPr>
            <p:ph type="pic" sz="quarter" idx="26"/>
          </p:nvPr>
        </p:nvSpPr>
        <p:spPr>
          <a:xfrm>
            <a:off x="7994714" y="2541770"/>
            <a:ext cx="3422384" cy="2857501"/>
          </a:xfrm>
        </p:spPr>
        <p:txBody>
          <a:bodyPr/>
          <a:lstStyle/>
          <a:p>
            <a:r>
              <a:rPr lang="nb-NO"/>
              <a:t>Klikk på ikonet for å legge til et bilde</a:t>
            </a:r>
          </a:p>
        </p:txBody>
      </p:sp>
      <p:sp>
        <p:nvSpPr>
          <p:cNvPr id="39" name="Plassholder for innhold 2">
            <a:extLst>
              <a:ext uri="{FF2B5EF4-FFF2-40B4-BE49-F238E27FC236}">
                <a16:creationId xmlns:a16="http://schemas.microsoft.com/office/drawing/2014/main" id="{75673EB0-B52E-431E-8AAC-D33A18A7754D}"/>
              </a:ext>
            </a:extLst>
          </p:cNvPr>
          <p:cNvSpPr>
            <a:spLocks noGrp="1"/>
          </p:cNvSpPr>
          <p:nvPr>
            <p:ph idx="27"/>
          </p:nvPr>
        </p:nvSpPr>
        <p:spPr>
          <a:xfrm>
            <a:off x="4370244"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0" name="Plassholder for tekst 22">
            <a:extLst>
              <a:ext uri="{FF2B5EF4-FFF2-40B4-BE49-F238E27FC236}">
                <a16:creationId xmlns:a16="http://schemas.microsoft.com/office/drawing/2014/main" id="{44EABEE2-073B-47C8-8757-46E7173DC09A}"/>
              </a:ext>
            </a:extLst>
          </p:cNvPr>
          <p:cNvSpPr>
            <a:spLocks noGrp="1"/>
          </p:cNvSpPr>
          <p:nvPr>
            <p:ph type="body" sz="quarter" idx="28"/>
          </p:nvPr>
        </p:nvSpPr>
        <p:spPr>
          <a:xfrm>
            <a:off x="4370244"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41" name="Plassholder for innhold 2">
            <a:extLst>
              <a:ext uri="{FF2B5EF4-FFF2-40B4-BE49-F238E27FC236}">
                <a16:creationId xmlns:a16="http://schemas.microsoft.com/office/drawing/2014/main" id="{C9134304-4B4F-4DD5-B16B-E48FA470A19F}"/>
              </a:ext>
            </a:extLst>
          </p:cNvPr>
          <p:cNvSpPr>
            <a:spLocks noGrp="1"/>
          </p:cNvSpPr>
          <p:nvPr>
            <p:ph idx="29"/>
          </p:nvPr>
        </p:nvSpPr>
        <p:spPr>
          <a:xfrm>
            <a:off x="7973800"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2" name="Plassholder for tekst 22">
            <a:extLst>
              <a:ext uri="{FF2B5EF4-FFF2-40B4-BE49-F238E27FC236}">
                <a16:creationId xmlns:a16="http://schemas.microsoft.com/office/drawing/2014/main" id="{9E1C62F5-677B-4A32-B400-C70BA25029C8}"/>
              </a:ext>
            </a:extLst>
          </p:cNvPr>
          <p:cNvSpPr>
            <a:spLocks noGrp="1"/>
          </p:cNvSpPr>
          <p:nvPr>
            <p:ph type="body" sz="quarter" idx="30"/>
          </p:nvPr>
        </p:nvSpPr>
        <p:spPr>
          <a:xfrm>
            <a:off x="7973800"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7F669C5B-0EEC-4386-AA92-1F3ACB74BA6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 action="ppaction://macro?name=GotoAgenda"/>
            <a:extLst>
              <a:ext uri="{FF2B5EF4-FFF2-40B4-BE49-F238E27FC236}">
                <a16:creationId xmlns:a16="http://schemas.microsoft.com/office/drawing/2014/main" id="{984936DF-65A5-4DCE-A737-78550BBF7B5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C2725321-E710-4B9C-B3AB-2425F3562F30}"/>
              </a:ext>
            </a:extLst>
          </p:cNvPr>
          <p:cNvSpPr>
            <a:spLocks noGrp="1"/>
          </p:cNvSpPr>
          <p:nvPr>
            <p:ph type="body" sz="quarter" idx="31"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5368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 #2">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5288896" y="-21134"/>
            <a:ext cx="6905791" cy="6900267"/>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823988"/>
            <a:ext cx="40140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4014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1B0ECE15-38FA-454F-83CC-3949C13B3915}"/>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ED58C8C-A093-46FB-B6D5-CA13AED21725}"/>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8E3E4A75-EB26-4658-8E5A-37AD66AD54D5}"/>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839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marL="0" marR="0" indent="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None/>
              <a:tabLst/>
              <a:defRPr/>
            </a:lvl1pPr>
          </a:lstStyle>
          <a:p>
            <a:pPr marL="115200" marR="0" lvl="0" indent="-11520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Char char="•"/>
              <a:tabLst/>
              <a:defRPr/>
            </a:pPr>
            <a:r>
              <a:rPr lang="nb-NO"/>
              <a:t>Sett inn bilde via knappen i menyen</a:t>
            </a:r>
          </a:p>
          <a:p>
            <a:endParaRPr lang="nb-NO"/>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84022" y="0"/>
            <a:ext cx="10095867" cy="6900267"/>
          </a:xfrm>
          <a:prstGeom prst="rect">
            <a:avLst/>
          </a:prstGeom>
          <a:gradFill>
            <a:gsLst>
              <a:gs pos="0">
                <a:schemeClr val="accent1">
                  <a:lumMod val="0"/>
                  <a:lumOff val="100000"/>
                  <a:alpha val="0"/>
                </a:schemeClr>
              </a:gs>
              <a:gs pos="50000">
                <a:schemeClr val="tx1">
                  <a:alpha val="30000"/>
                </a:schemeClr>
              </a:gs>
              <a:gs pos="100000">
                <a:schemeClr val="tx1">
                  <a:alpha val="50000"/>
                </a:schemeClr>
              </a:gs>
            </a:gsLst>
            <a:lin ang="10800000" scaled="1"/>
          </a:gradFill>
        </p:spPr>
        <p:txBody>
          <a:bodyPr lIns="662400" tIns="4428000" rIns="3960000" bIns="1620000">
            <a:normAutofit/>
          </a:bodyPr>
          <a:lstStyle>
            <a:lvl1pPr marL="0" indent="0">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3635513"/>
            <a:ext cx="6120765" cy="553998"/>
          </a:xfrm>
        </p:spPr>
        <p:txBody>
          <a:bodyPr wrap="square">
            <a:spAutoFit/>
          </a:bodyPr>
          <a:lstStyle>
            <a:lvl1pP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364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2">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a:defRPr/>
            </a:lvl1pPr>
          </a:lstStyle>
          <a:p>
            <a:r>
              <a:rPr lang="nb-NO"/>
              <a:t>Sett inn bilde via knappen i menyen</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2096133" y="0"/>
            <a:ext cx="10095867" cy="6900267"/>
          </a:xfrm>
          <a:prstGeom prst="rect">
            <a:avLst/>
          </a:prstGeom>
          <a:gradFill>
            <a:gsLst>
              <a:gs pos="100000">
                <a:schemeClr val="accent1">
                  <a:lumMod val="0"/>
                  <a:lumOff val="100000"/>
                  <a:alpha val="0"/>
                </a:schemeClr>
              </a:gs>
              <a:gs pos="50000">
                <a:schemeClr val="tx1">
                  <a:alpha val="30000"/>
                </a:schemeClr>
              </a:gs>
              <a:gs pos="0">
                <a:schemeClr val="tx1">
                  <a:alpha val="50000"/>
                </a:schemeClr>
              </a:gs>
            </a:gsLst>
            <a:lin ang="10800000" scaled="0"/>
          </a:gradFill>
        </p:spPr>
        <p:txBody>
          <a:bodyPr lIns="3996000" tIns="4428000" rIns="756000" bIns="1620000">
            <a:normAutofit/>
          </a:bodyPr>
          <a:lstStyle>
            <a:lvl1pPr marL="0" indent="0" algn="r">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5288036" y="3635513"/>
            <a:ext cx="6120765" cy="553998"/>
          </a:xfrm>
        </p:spPr>
        <p:txBody>
          <a:bodyPr wrap="square">
            <a:spAutoFit/>
          </a:bodyPr>
          <a:lstStyle>
            <a:lvl1pPr algn="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463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722838" y="1277435"/>
            <a:ext cx="3704736" cy="3701773"/>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393099"/>
            <a:ext cx="2745001" cy="1292662"/>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2745001"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8">
            <a:extLst>
              <a:ext uri="{FF2B5EF4-FFF2-40B4-BE49-F238E27FC236}">
                <a16:creationId xmlns:a16="http://schemas.microsoft.com/office/drawing/2014/main" id="{EAF775E2-9E40-4AD7-B8C3-CB08266A48CE}"/>
              </a:ext>
            </a:extLst>
          </p:cNvPr>
          <p:cNvSpPr>
            <a:spLocks noGrp="1"/>
          </p:cNvSpPr>
          <p:nvPr>
            <p:ph type="pic" sz="quarter" idx="13"/>
          </p:nvPr>
        </p:nvSpPr>
        <p:spPr>
          <a:xfrm>
            <a:off x="3775560" y="1277434"/>
            <a:ext cx="3704736" cy="3701773"/>
          </a:xfrm>
        </p:spPr>
        <p:txBody>
          <a:bodyPr/>
          <a:lstStyle/>
          <a:p>
            <a:r>
              <a:rPr lang="nb-NO"/>
              <a:t>Klikk på ikonet for å legge til et bilde</a:t>
            </a:r>
          </a:p>
        </p:txBody>
      </p:sp>
      <p:sp>
        <p:nvSpPr>
          <p:cNvPr id="11" name="Plassholder for tekst 10">
            <a:extLst>
              <a:ext uri="{FF2B5EF4-FFF2-40B4-BE49-F238E27FC236}">
                <a16:creationId xmlns:a16="http://schemas.microsoft.com/office/drawing/2014/main" id="{C0494F96-5672-4F3E-B7C1-1AD672423EF0}"/>
              </a:ext>
            </a:extLst>
          </p:cNvPr>
          <p:cNvSpPr>
            <a:spLocks noGrp="1"/>
          </p:cNvSpPr>
          <p:nvPr>
            <p:ph type="body" sz="quarter" idx="14"/>
          </p:nvPr>
        </p:nvSpPr>
        <p:spPr>
          <a:xfrm>
            <a:off x="3775560" y="5257462"/>
            <a:ext cx="3699850"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2" name="Plassholder for tekst 10">
            <a:extLst>
              <a:ext uri="{FF2B5EF4-FFF2-40B4-BE49-F238E27FC236}">
                <a16:creationId xmlns:a16="http://schemas.microsoft.com/office/drawing/2014/main" id="{36CF01C6-82CE-41B6-A299-E0A93DD4FCBA}"/>
              </a:ext>
            </a:extLst>
          </p:cNvPr>
          <p:cNvSpPr>
            <a:spLocks noGrp="1"/>
          </p:cNvSpPr>
          <p:nvPr>
            <p:ph type="body" sz="quarter" idx="15"/>
          </p:nvPr>
        </p:nvSpPr>
        <p:spPr>
          <a:xfrm>
            <a:off x="7722837" y="5257462"/>
            <a:ext cx="3704736"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89804DEE-A5D2-4258-A39A-6F9EAA4DBDD8}"/>
              </a:ext>
            </a:extLst>
          </p:cNvPr>
          <p:cNvSpPr>
            <a:spLocks noGrp="1"/>
          </p:cNvSpPr>
          <p:nvPr>
            <p:ph type="body" sz="quarter" idx="16"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2" action="ppaction://hlinksldjump"/>
            <a:extLst>
              <a:ext uri="{FF2B5EF4-FFF2-40B4-BE49-F238E27FC236}">
                <a16:creationId xmlns:a16="http://schemas.microsoft.com/office/drawing/2014/main" id="{EE2C20E3-903F-49B3-91DE-656AC6E26C2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63CBDE5A-C8EA-4965-A285-A33203AF66C5}"/>
              </a:ext>
            </a:extLst>
          </p:cNvPr>
          <p:cNvSpPr>
            <a:spLocks noGrp="1"/>
          </p:cNvSpPr>
          <p:nvPr>
            <p:ph type="body" sz="quarter" idx="17"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618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DB72B81B-BFEB-4034-B7FD-F9CB2E97CE6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4444036"/>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Undertittel 2">
            <a:extLst>
              <a:ext uri="{FF2B5EF4-FFF2-40B4-BE49-F238E27FC236}">
                <a16:creationId xmlns:a16="http://schemas.microsoft.com/office/drawing/2014/main" id="{AF3F4111-CAC2-48E3-8A6B-806363E00AD4}"/>
              </a:ext>
            </a:extLst>
          </p:cNvPr>
          <p:cNvSpPr>
            <a:spLocks noGrp="1"/>
          </p:cNvSpPr>
          <p:nvPr>
            <p:ph type="subTitle" idx="1"/>
          </p:nvPr>
        </p:nvSpPr>
        <p:spPr>
          <a:xfrm>
            <a:off x="763297" y="3983898"/>
            <a:ext cx="10666334" cy="215059"/>
          </a:xfrm>
        </p:spPr>
        <p:txBody>
          <a:bodyPr>
            <a:spAutoFit/>
          </a:bodyPr>
          <a:lstStyle>
            <a:lvl1pPr marL="0" indent="0" algn="ctr">
              <a:buNone/>
              <a:defRPr sz="1200">
                <a:solidFill>
                  <a:schemeClr val="l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b-NO"/>
              <a:t>Klikk for å redigere undertittelstil i malen</a:t>
            </a:r>
          </a:p>
        </p:txBody>
      </p:sp>
      <p:sp>
        <p:nvSpPr>
          <p:cNvPr id="8" name="Plassholder for tekst 4">
            <a:extLst>
              <a:ext uri="{FF2B5EF4-FFF2-40B4-BE49-F238E27FC236}">
                <a16:creationId xmlns:a16="http://schemas.microsoft.com/office/drawing/2014/main" id="{6D6CC74D-65F8-44F4-AC82-AC8E3737ABA5}"/>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4175B9EE-1547-4826-8D5C-65634F18B9E7}"/>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822983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6514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fade">
                                      <p:cBhvr>
                                        <p:cTn id="10" dur="500"/>
                                        <p:tgtEl>
                                          <p:spTgt spid="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animEffect transition="in" filter="fade">
                                      <p:cBhvr>
                                        <p:cTn id="13" dur="500"/>
                                        <p:tgtEl>
                                          <p:spTgt spid="3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animEffect transition="in" filter="fade">
                                      <p:cBhvr>
                                        <p:cTn id="29" dur="500"/>
                                        <p:tgtEl>
                                          <p:spTgt spid="4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animEffect transition="in" filter="fade">
                                      <p:cBhvr>
                                        <p:cTn id="32" dur="500"/>
                                        <p:tgtEl>
                                          <p:spTgt spid="42">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bg/>
                                          </p:spTgt>
                                        </p:tgtEl>
                                        <p:attrNameLst>
                                          <p:attrName>style.visibility</p:attrName>
                                        </p:attrNameLst>
                                      </p:cBhvr>
                                      <p:to>
                                        <p:strVal val="visible"/>
                                      </p:to>
                                    </p:set>
                                    <p:animEffect transition="in" filter="fade">
                                      <p:cBhvr>
                                        <p:cTn id="35" dur="500"/>
                                        <p:tgtEl>
                                          <p:spTgt spid="29">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xEl>
                                              <p:pRg st="0" end="0"/>
                                            </p:txEl>
                                          </p:spTgt>
                                        </p:tgtEl>
                                        <p:attrNameLst>
                                          <p:attrName>style.visibility</p:attrName>
                                        </p:attrNameLst>
                                      </p:cBhvr>
                                      <p:to>
                                        <p:strVal val="visible"/>
                                      </p:to>
                                    </p:set>
                                    <p:animEffect transition="in" filter="fade">
                                      <p:cBhvr>
                                        <p:cTn id="45" dur="500"/>
                                        <p:tgtEl>
                                          <p:spTgt spid="43">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xEl>
                                              <p:pRg st="0" end="0"/>
                                            </p:txEl>
                                          </p:spTgt>
                                        </p:tgtEl>
                                        <p:attrNameLst>
                                          <p:attrName>style.visibility</p:attrName>
                                        </p:attrNameLst>
                                      </p:cBhvr>
                                      <p:to>
                                        <p:strVal val="visible"/>
                                      </p:to>
                                    </p:set>
                                    <p:animEffect transition="in" filter="fade">
                                      <p:cBhvr>
                                        <p:cTn id="48" dur="500"/>
                                        <p:tgtEl>
                                          <p:spTgt spid="44">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fade">
                                      <p:cBhvr>
                                        <p:cTn id="51" dur="500"/>
                                        <p:tgtEl>
                                          <p:spTgt spid="45">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bg/>
                                          </p:spTgt>
                                        </p:tgtEl>
                                        <p:attrNameLst>
                                          <p:attrName>style.visibility</p:attrName>
                                        </p:attrNameLst>
                                      </p:cBhvr>
                                      <p:to>
                                        <p:strVal val="visible"/>
                                      </p:to>
                                    </p:set>
                                    <p:animEffect transition="in" filter="fade">
                                      <p:cBhvr>
                                        <p:cTn id="54" dur="500"/>
                                        <p:tgtEl>
                                          <p:spTgt spid="3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500"/>
                                        <p:tgtEl>
                                          <p:spTgt spid="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fade">
                                      <p:cBhvr>
                                        <p:cTn id="64" dur="500"/>
                                        <p:tgtEl>
                                          <p:spTgt spid="46">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7">
                                            <p:txEl>
                                              <p:pRg st="0" end="0"/>
                                            </p:txEl>
                                          </p:spTgt>
                                        </p:tgtEl>
                                        <p:attrNameLst>
                                          <p:attrName>style.visibility</p:attrName>
                                        </p:attrNameLst>
                                      </p:cBhvr>
                                      <p:to>
                                        <p:strVal val="visible"/>
                                      </p:to>
                                    </p:set>
                                    <p:animEffect transition="in" filter="fade">
                                      <p:cBhvr>
                                        <p:cTn id="67" dur="500"/>
                                        <p:tgtEl>
                                          <p:spTgt spid="47">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bg/>
                                          </p:spTgt>
                                        </p:tgtEl>
                                        <p:attrNameLst>
                                          <p:attrName>style.visibility</p:attrName>
                                        </p:attrNameLst>
                                      </p:cBhvr>
                                      <p:to>
                                        <p:strVal val="visible"/>
                                      </p:to>
                                    </p:set>
                                    <p:animEffect transition="in" filter="fade">
                                      <p:cBhvr>
                                        <p:cTn id="73" dur="500"/>
                                        <p:tgtEl>
                                          <p:spTgt spid="33">
                                            <p:bg/>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3">
                                            <p:txEl>
                                              <p:pRg st="0" end="0"/>
                                            </p:txEl>
                                          </p:spTgt>
                                        </p:tgtEl>
                                        <p:attrNameLst>
                                          <p:attrName>style.visibility</p:attrName>
                                        </p:attrNameLst>
                                      </p:cBhvr>
                                      <p:to>
                                        <p:strVal val="visible"/>
                                      </p:to>
                                    </p:set>
                                    <p:animEffect transition="in" filter="fade">
                                      <p:cBhvr>
                                        <p:cTn id="78" dur="500"/>
                                        <p:tgtEl>
                                          <p:spTgt spid="33">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fade">
                                      <p:cBhvr>
                                        <p:cTn id="83" dur="500"/>
                                        <p:tgtEl>
                                          <p:spTgt spid="34">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xEl>
                                              <p:pRg st="0" end="0"/>
                                            </p:txEl>
                                          </p:spTgt>
                                        </p:tgtEl>
                                        <p:attrNameLst>
                                          <p:attrName>style.visibility</p:attrName>
                                        </p:attrNameLst>
                                      </p:cBhvr>
                                      <p:to>
                                        <p:strVal val="visible"/>
                                      </p:to>
                                    </p:set>
                                    <p:animEffect transition="in" filter="fade">
                                      <p:cBhvr>
                                        <p:cTn id="86" dur="500"/>
                                        <p:tgtEl>
                                          <p:spTgt spid="35">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xEl>
                                              <p:pRg st="0" end="0"/>
                                            </p:txEl>
                                          </p:spTgt>
                                        </p:tgtEl>
                                        <p:attrNameLst>
                                          <p:attrName>style.visibility</p:attrName>
                                        </p:attrNameLst>
                                      </p:cBhvr>
                                      <p:to>
                                        <p:strVal val="visible"/>
                                      </p:to>
                                    </p:set>
                                    <p:animEffect transition="in" filter="fade">
                                      <p:cBhvr>
                                        <p:cTn id="89" dur="500"/>
                                        <p:tgtEl>
                                          <p:spTgt spid="36">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bg/>
                                          </p:spTgt>
                                        </p:tgtEl>
                                        <p:attrNameLst>
                                          <p:attrName>style.visibility</p:attrName>
                                        </p:attrNameLst>
                                      </p:cBhvr>
                                      <p:to>
                                        <p:strVal val="visible"/>
                                      </p:to>
                                    </p:set>
                                    <p:animEffect transition="in" filter="fade">
                                      <p:cBhvr>
                                        <p:cTn id="92" dur="500"/>
                                        <p:tgtEl>
                                          <p:spTgt spid="51">
                                            <p:bg/>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1">
                                            <p:txEl>
                                              <p:pRg st="0" end="0"/>
                                            </p:txEl>
                                          </p:spTgt>
                                        </p:tgtEl>
                                        <p:attrNameLst>
                                          <p:attrName>style.visibility</p:attrName>
                                        </p:attrNameLst>
                                      </p:cBhvr>
                                      <p:to>
                                        <p:strVal val="visible"/>
                                      </p:to>
                                    </p:set>
                                    <p:animEffect transition="in" filter="fade">
                                      <p:cBhvr>
                                        <p:cTn id="9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click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9" grpId="0" build="p" animBg="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animBg="1">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animBg="1">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51" grpId="0" build="p" animBg="1">
        <p:tmplLst>
          <p:tmpl>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dslinje uten anim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1133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elsides bil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ED739430-66B9-4CDE-BFA3-84BF569869D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2537883"/>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3411FC72-DA07-4A43-A3EE-90BD5E280CB3}"/>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D1AF13C3-0AEC-4F1B-B287-2148851B870D}"/>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90282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lsides bilde">
    <p:bg>
      <p:bgPr>
        <a:solidFill>
          <a:schemeClr val="tx1"/>
        </a:solidFill>
        <a:effectLst/>
      </p:bgPr>
    </p:bg>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21016C3-D728-41EA-9AE5-278DFF07BEEB}"/>
              </a:ext>
            </a:extLst>
          </p:cNvPr>
          <p:cNvSpPr>
            <a:spLocks noGrp="1"/>
          </p:cNvSpPr>
          <p:nvPr>
            <p:ph type="pic" sz="quarter" idx="13"/>
          </p:nvPr>
        </p:nvSpPr>
        <p:spPr>
          <a:xfrm>
            <a:off x="85775" y="0"/>
            <a:ext cx="12106225" cy="6858000"/>
          </a:xfrm>
          <a:prstGeom prst="rect">
            <a:avLst/>
          </a:prstGeom>
          <a:solidFill>
            <a:schemeClr val="tx1">
              <a:lumMod val="85000"/>
            </a:schemeClr>
          </a:solidFill>
        </p:spPr>
        <p:txBody>
          <a:bodyPr/>
          <a:lstStyle/>
          <a:p>
            <a:r>
              <a:rPr lang="nb-NO"/>
              <a:t>Klikk på ikonet for å legge til et bilde</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Plassholder for tekst 4">
            <a:extLst>
              <a:ext uri="{FF2B5EF4-FFF2-40B4-BE49-F238E27FC236}">
                <a16:creationId xmlns:a16="http://schemas.microsoft.com/office/drawing/2014/main" id="{CDF2B15B-4A2B-4FC9-AD72-6550839B9E36}"/>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0BF754BE-1F41-4E87-983C-E585E7321D3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33017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grafikk sentr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5FED87-DEDD-47AF-B1A8-EE430E9F4753}"/>
              </a:ext>
            </a:extLst>
          </p:cNvPr>
          <p:cNvSpPr/>
          <p:nvPr userDrawn="1"/>
        </p:nvSpPr>
        <p:spPr>
          <a:xfrm>
            <a:off x="562709" y="1594340"/>
            <a:ext cx="1570893" cy="72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innhold 2">
            <a:extLst>
              <a:ext uri="{FF2B5EF4-FFF2-40B4-BE49-F238E27FC236}">
                <a16:creationId xmlns:a16="http://schemas.microsoft.com/office/drawing/2014/main" id="{40D2A07B-869A-4F16-9FD7-4AA2107CAD59}"/>
              </a:ext>
            </a:extLst>
          </p:cNvPr>
          <p:cNvSpPr>
            <a:spLocks noGrp="1"/>
          </p:cNvSpPr>
          <p:nvPr>
            <p:ph idx="1"/>
          </p:nvPr>
        </p:nvSpPr>
        <p:spPr>
          <a:xfrm>
            <a:off x="763750" y="1273182"/>
            <a:ext cx="10670851" cy="52736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1BED34D0-D364-495C-A238-99B0B9703F16}"/>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2A6DA412-135F-4ABD-9A9F-89CE3BE9897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791A8722-EF92-4637-81C8-AA4A7BE61C64}"/>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673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tall med underteks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hasCustomPrompt="1"/>
          </p:nvPr>
        </p:nvSpPr>
        <p:spPr>
          <a:xfrm>
            <a:off x="757894" y="2534719"/>
            <a:ext cx="10515601" cy="738664"/>
          </a:xfrm>
        </p:spPr>
        <p:txBody>
          <a:bodyPr>
            <a:spAutoFit/>
          </a:bodyPr>
          <a:lstStyle>
            <a:lvl1pPr algn="ctr">
              <a:defRPr sz="4800">
                <a:solidFill>
                  <a:schemeClr val="lt1"/>
                </a:solidFill>
              </a:defRPr>
            </a:lvl1pPr>
          </a:lstStyle>
          <a:p>
            <a:r>
              <a:rPr lang="nb-NO"/>
              <a:t>###</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3474435"/>
            <a:ext cx="10515601" cy="215059"/>
          </a:xfrm>
          <a:prstGeom prst="rect">
            <a:avLst/>
          </a:prstGeom>
        </p:spPr>
        <p:txBody>
          <a:bodyPr lIns="0" tIns="0" rIns="0" bIns="0">
            <a:spAutoFit/>
          </a:bodyPr>
          <a:lstStyle>
            <a:lvl1pPr marL="0" indent="0" algn="ctr">
              <a:buNone/>
              <a:defRPr sz="1200" kern="1200" cap="none" spc="0" baseline="0">
                <a:solidFill>
                  <a:schemeClr val="lt1"/>
                </a:solidFill>
              </a:defRPr>
            </a:lvl1pPr>
          </a:lstStyle>
          <a:p>
            <a:pPr lvl="0"/>
            <a:r>
              <a:rPr lang="nb-NO"/>
              <a:t>Undertekst</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427A0930-31F3-4F0A-B3B2-F996F07FE55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1CF3271B-7DCA-4754-8B02-4538D9557752}"/>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957376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tplaka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838200" y="3213557"/>
            <a:ext cx="10515601" cy="430887"/>
          </a:xfrm>
        </p:spPr>
        <p:txBody>
          <a:bodyPr>
            <a:spAutoFit/>
          </a:bodyPr>
          <a:lstStyle>
            <a:lvl1pPr algn="ctr">
              <a:defRPr sz="2800">
                <a:solidFill>
                  <a:schemeClr val="lt1"/>
                </a:solidFill>
              </a:defRPr>
            </a:lvl1pPr>
          </a:lstStyle>
          <a:p>
            <a:r>
              <a:rPr lang="nb-NO"/>
              <a:t>Klikk for å redigere tittelstil</a:t>
            </a:r>
          </a:p>
        </p:txBody>
      </p:sp>
      <p:pic>
        <p:nvPicPr>
          <p:cNvPr id="5" name="Bilde" descr="Bilde">
            <a:extLst>
              <a:ext uri="{FF2B5EF4-FFF2-40B4-BE49-F238E27FC236}">
                <a16:creationId xmlns:a16="http://schemas.microsoft.com/office/drawing/2014/main" id="{9EA4EF77-5CC3-435B-89A6-8A19DBAD78FB}"/>
              </a:ext>
            </a:extLst>
          </p:cNvPr>
          <p:cNvPicPr>
            <a:picLocks noChangeAspect="1"/>
          </p:cNvPicPr>
          <p:nvPr userDrawn="1"/>
        </p:nvPicPr>
        <p:blipFill>
          <a:blip r:embed="rId2"/>
          <a:stretch>
            <a:fillRect/>
          </a:stretch>
        </p:blipFill>
        <p:spPr>
          <a:xfrm>
            <a:off x="767013" y="317571"/>
            <a:ext cx="889000" cy="191424"/>
          </a:xfrm>
          <a:prstGeom prst="rect">
            <a:avLst/>
          </a:prstGeom>
          <a:ln w="12700">
            <a:miter lim="400000"/>
          </a:ln>
        </p:spPr>
      </p:pic>
      <p:grpSp>
        <p:nvGrpSpPr>
          <p:cNvPr id="7" name="Grupper">
            <a:extLst>
              <a:ext uri="{FF2B5EF4-FFF2-40B4-BE49-F238E27FC236}">
                <a16:creationId xmlns:a16="http://schemas.microsoft.com/office/drawing/2014/main" id="{68EEFE3A-75B6-49D8-BAE1-AA84F8B0403E}"/>
              </a:ext>
            </a:extLst>
          </p:cNvPr>
          <p:cNvGrpSpPr/>
          <p:nvPr userDrawn="1"/>
        </p:nvGrpSpPr>
        <p:grpSpPr>
          <a:xfrm>
            <a:off x="767653" y="5618596"/>
            <a:ext cx="188719" cy="920293"/>
            <a:chOff x="0" y="0"/>
            <a:chExt cx="377435" cy="1840584"/>
          </a:xfrm>
        </p:grpSpPr>
        <p:pic>
          <p:nvPicPr>
            <p:cNvPr id="8" name="Bilde" descr="Bilde">
              <a:extLst>
                <a:ext uri="{FF2B5EF4-FFF2-40B4-BE49-F238E27FC236}">
                  <a16:creationId xmlns:a16="http://schemas.microsoft.com/office/drawing/2014/main" id="{0A352F85-94DE-4E60-AA26-FB66D3EF675B}"/>
                </a:ext>
              </a:extLst>
            </p:cNvPr>
            <p:cNvPicPr>
              <a:picLocks noChangeAspect="1"/>
            </p:cNvPicPr>
            <p:nvPr/>
          </p:nvPicPr>
          <p:blipFill>
            <a:blip r:embed="rId3"/>
            <a:stretch>
              <a:fillRect/>
            </a:stretch>
          </p:blipFill>
          <p:spPr>
            <a:xfrm>
              <a:off x="0" y="975432"/>
              <a:ext cx="377436" cy="377437"/>
            </a:xfrm>
            <a:prstGeom prst="rect">
              <a:avLst/>
            </a:prstGeom>
            <a:ln w="12700" cap="flat">
              <a:noFill/>
              <a:miter lim="400000"/>
            </a:ln>
            <a:effectLst/>
          </p:spPr>
        </p:pic>
        <p:pic>
          <p:nvPicPr>
            <p:cNvPr id="11" name="Bilde" descr="Bilde">
              <a:extLst>
                <a:ext uri="{FF2B5EF4-FFF2-40B4-BE49-F238E27FC236}">
                  <a16:creationId xmlns:a16="http://schemas.microsoft.com/office/drawing/2014/main" id="{420D6E2B-6936-4EA0-8A95-0B33D66C5FA8}"/>
                </a:ext>
              </a:extLst>
            </p:cNvPr>
            <p:cNvPicPr>
              <a:picLocks noChangeAspect="1"/>
            </p:cNvPicPr>
            <p:nvPr/>
          </p:nvPicPr>
          <p:blipFill>
            <a:blip r:embed="rId4"/>
            <a:stretch>
              <a:fillRect/>
            </a:stretch>
          </p:blipFill>
          <p:spPr>
            <a:xfrm>
              <a:off x="0" y="0"/>
              <a:ext cx="377436" cy="377436"/>
            </a:xfrm>
            <a:prstGeom prst="rect">
              <a:avLst/>
            </a:prstGeom>
            <a:ln w="12700" cap="flat">
              <a:noFill/>
              <a:miter lim="400000"/>
            </a:ln>
            <a:effectLst/>
          </p:spPr>
        </p:pic>
        <p:pic>
          <p:nvPicPr>
            <p:cNvPr id="12" name="Bilde" descr="Bilde">
              <a:extLst>
                <a:ext uri="{FF2B5EF4-FFF2-40B4-BE49-F238E27FC236}">
                  <a16:creationId xmlns:a16="http://schemas.microsoft.com/office/drawing/2014/main" id="{1C1672B8-AF40-43F0-AB15-422C7D02F17D}"/>
                </a:ext>
              </a:extLst>
            </p:cNvPr>
            <p:cNvPicPr>
              <a:picLocks noChangeAspect="1"/>
            </p:cNvPicPr>
            <p:nvPr/>
          </p:nvPicPr>
          <p:blipFill>
            <a:blip r:embed="rId5"/>
            <a:stretch>
              <a:fillRect/>
            </a:stretch>
          </p:blipFill>
          <p:spPr>
            <a:xfrm>
              <a:off x="0" y="1463148"/>
              <a:ext cx="377436" cy="377437"/>
            </a:xfrm>
            <a:prstGeom prst="rect">
              <a:avLst/>
            </a:prstGeom>
            <a:ln w="12700" cap="flat">
              <a:noFill/>
              <a:miter lim="400000"/>
            </a:ln>
            <a:effectLst/>
          </p:spPr>
        </p:pic>
        <p:pic>
          <p:nvPicPr>
            <p:cNvPr id="13" name="Bilde" descr="Bilde">
              <a:extLst>
                <a:ext uri="{FF2B5EF4-FFF2-40B4-BE49-F238E27FC236}">
                  <a16:creationId xmlns:a16="http://schemas.microsoft.com/office/drawing/2014/main" id="{182C9EA6-C30B-4047-8324-B0E8D84B8599}"/>
                </a:ext>
              </a:extLst>
            </p:cNvPr>
            <p:cNvPicPr>
              <a:picLocks noChangeAspect="1"/>
            </p:cNvPicPr>
            <p:nvPr/>
          </p:nvPicPr>
          <p:blipFill>
            <a:blip r:embed="rId6"/>
            <a:stretch>
              <a:fillRect/>
            </a:stretch>
          </p:blipFill>
          <p:spPr>
            <a:xfrm>
              <a:off x="0" y="487716"/>
              <a:ext cx="377436" cy="377436"/>
            </a:xfrm>
            <a:prstGeom prst="rect">
              <a:avLst/>
            </a:prstGeom>
            <a:ln w="12700" cap="flat">
              <a:noFill/>
              <a:miter lim="400000"/>
            </a:ln>
            <a:effectLst/>
          </p:spPr>
        </p:pic>
      </p:grpSp>
      <p:sp>
        <p:nvSpPr>
          <p:cNvPr id="14" name="FB @sosbarnebyer…">
            <a:extLst>
              <a:ext uri="{FF2B5EF4-FFF2-40B4-BE49-F238E27FC236}">
                <a16:creationId xmlns:a16="http://schemas.microsoft.com/office/drawing/2014/main" id="{74ED76C3-38D8-4DD7-9616-9A048D081AEE}"/>
              </a:ext>
            </a:extLst>
          </p:cNvPr>
          <p:cNvSpPr txBox="1"/>
          <p:nvPr userDrawn="1"/>
        </p:nvSpPr>
        <p:spPr>
          <a:xfrm>
            <a:off x="1042536" y="5549093"/>
            <a:ext cx="892873" cy="98995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240000"/>
              </a:lnSpc>
              <a:defRPr sz="1400" b="0">
                <a:solidFill>
                  <a:schemeClr val="accent5">
                    <a:hueOff val="5406473"/>
                    <a:satOff val="60817"/>
                    <a:lumOff val="33537"/>
                  </a:schemeClr>
                </a:solidFill>
                <a:latin typeface="Arial"/>
                <a:ea typeface="Arial"/>
                <a:cs typeface="Arial"/>
                <a:sym typeface="Arial"/>
              </a:defRPr>
            </a:pPr>
            <a:r>
              <a:rPr sz="700"/>
              <a:t>FB @</a:t>
            </a:r>
            <a:r>
              <a:rPr sz="700" err="1"/>
              <a:t>sosbarnebyer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SOS_barnebyer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SOS-</a:t>
            </a:r>
            <a:r>
              <a:rPr sz="700" err="1"/>
              <a:t>barnebyer</a:t>
            </a:r>
            <a:r>
              <a:rPr sz="700"/>
              <a:t> Norge</a:t>
            </a:r>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sosbarnebyer</a:t>
            </a:r>
            <a:endParaRPr sz="700"/>
          </a:p>
        </p:txBody>
      </p:sp>
      <p:sp>
        <p:nvSpPr>
          <p:cNvPr id="10" name="Rektangel 9">
            <a:hlinkClick r:id="rId7" action="ppaction://hlinksldjump"/>
            <a:extLst>
              <a:ext uri="{FF2B5EF4-FFF2-40B4-BE49-F238E27FC236}">
                <a16:creationId xmlns:a16="http://schemas.microsoft.com/office/drawing/2014/main" id="{52035A77-6513-4FF7-9ECB-239FEAD483A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2072469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7" name="Plassholder for tekst 8">
            <a:extLst>
              <a:ext uri="{FF2B5EF4-FFF2-40B4-BE49-F238E27FC236}">
                <a16:creationId xmlns:a16="http://schemas.microsoft.com/office/drawing/2014/main" id="{7A0BFE1E-B841-4C8A-AE5B-53D0CF0A446F}"/>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3797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ktangel">
            <a:extLst>
              <a:ext uri="{FF2B5EF4-FFF2-40B4-BE49-F238E27FC236}">
                <a16:creationId xmlns:a16="http://schemas.microsoft.com/office/drawing/2014/main" id="{45F562A7-4207-4EAA-B51E-9ABAD8B193F8}"/>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SOS-barnebyer Norge">
            <a:extLst>
              <a:ext uri="{FF2B5EF4-FFF2-40B4-BE49-F238E27FC236}">
                <a16:creationId xmlns:a16="http://schemas.microsoft.com/office/drawing/2014/main" id="{CADEC2ED-D1AC-4D97-A507-BB1BCC52AD10}"/>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4" name="Rektangel 3">
            <a:hlinkClick r:id="rId2" action="ppaction://hlinksldjump"/>
            <a:extLst>
              <a:ext uri="{FF2B5EF4-FFF2-40B4-BE49-F238E27FC236}">
                <a16:creationId xmlns:a16="http://schemas.microsoft.com/office/drawing/2014/main" id="{CEC8E5A9-D895-4D6C-9E2A-4CD98BAC7CF1}"/>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2504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084701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2620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224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080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50905"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10650906"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548E4B7B-AE9C-4AAC-BFF5-395976B12F8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595EDDD7-E537-4B04-A96C-9BF26DE0049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E74A5789-5551-47BE-AA87-45E0A28B8EC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19353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652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7279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6915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307097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498129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4105513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267383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1547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285891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7795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12142A-0539-4A12-8AD3-8A98D559793E}"/>
              </a:ext>
            </a:extLst>
          </p:cNvPr>
          <p:cNvSpPr>
            <a:spLocks noGrp="1"/>
          </p:cNvSpPr>
          <p:nvPr>
            <p:ph type="title"/>
          </p:nvPr>
        </p:nvSpPr>
        <p:spPr>
          <a:xfrm>
            <a:off x="757896" y="1254875"/>
            <a:ext cx="5094266" cy="430887"/>
          </a:xfrm>
        </p:spPr>
        <p:txBody>
          <a:bodyPr>
            <a:spAutoFit/>
          </a:bodyPr>
          <a:lstStyle/>
          <a:p>
            <a:r>
              <a:rPr lang="nb-NO"/>
              <a:t>Klikk for å redigere tittelstil</a:t>
            </a:r>
          </a:p>
        </p:txBody>
      </p:sp>
      <p:sp>
        <p:nvSpPr>
          <p:cNvPr id="9" name="Plassholder for bilde 7">
            <a:extLst>
              <a:ext uri="{FF2B5EF4-FFF2-40B4-BE49-F238E27FC236}">
                <a16:creationId xmlns:a16="http://schemas.microsoft.com/office/drawing/2014/main" id="{137CF660-7BB8-4FB3-B38B-74165E08FFB6}"/>
              </a:ext>
            </a:extLst>
          </p:cNvPr>
          <p:cNvSpPr>
            <a:spLocks noGrp="1"/>
          </p:cNvSpPr>
          <p:nvPr>
            <p:ph type="pic" sz="quarter" idx="13"/>
          </p:nvPr>
        </p:nvSpPr>
        <p:spPr>
          <a:xfrm>
            <a:off x="6150851" y="1268328"/>
            <a:ext cx="5283257" cy="5275802"/>
          </a:xfrm>
        </p:spPr>
        <p:txBody>
          <a:bodyPr/>
          <a:lstStyle/>
          <a:p>
            <a:r>
              <a:rPr lang="nb-NO"/>
              <a:t>Klikk på ikonet for å legge til et bilde</a:t>
            </a:r>
          </a:p>
        </p:txBody>
      </p:sp>
      <p:sp>
        <p:nvSpPr>
          <p:cNvPr id="10" name="Plassholder for innhold 2">
            <a:extLst>
              <a:ext uri="{FF2B5EF4-FFF2-40B4-BE49-F238E27FC236}">
                <a16:creationId xmlns:a16="http://schemas.microsoft.com/office/drawing/2014/main" id="{D7B67682-E5DF-43CD-96BB-3417A31B7489}"/>
              </a:ext>
            </a:extLst>
          </p:cNvPr>
          <p:cNvSpPr>
            <a:spLocks noGrp="1"/>
          </p:cNvSpPr>
          <p:nvPr>
            <p:ph idx="1"/>
          </p:nvPr>
        </p:nvSpPr>
        <p:spPr>
          <a:xfrm>
            <a:off x="757896" y="2538319"/>
            <a:ext cx="5094266" cy="4005813"/>
          </a:xfrm>
        </p:spPr>
        <p:txBody>
          <a:bodyPr/>
          <a:lstStyle>
            <a:lvl1pPr marL="0" indent="0">
              <a:buNone/>
              <a:defRPr b="1" u="none" cap="all" baseline="0">
                <a:solidFill>
                  <a:schemeClr val="tx2"/>
                </a:solidFill>
                <a:uFill>
                  <a:solidFill>
                    <a:schemeClr val="bg1"/>
                  </a:solidFill>
                </a:uFill>
              </a:defRPr>
            </a:lvl1pPr>
            <a:lvl2pPr marL="0" indent="0">
              <a:spcBef>
                <a:spcPts val="0"/>
              </a:spcBef>
              <a:buNone/>
              <a:defRPr u="none">
                <a:solidFill>
                  <a:srgbClr val="929292"/>
                </a:solidFill>
                <a:uFill>
                  <a:solidFill>
                    <a:schemeClr val="accent6"/>
                  </a:solidFill>
                </a:uFill>
              </a:defRPr>
            </a:lvl2pPr>
          </a:lstStyle>
          <a:p>
            <a:pPr lvl="0"/>
            <a:r>
              <a:rPr lang="nb-NO"/>
              <a:t>Klikk for å redigere tekststiler i malen</a:t>
            </a:r>
          </a:p>
          <a:p>
            <a:pPr lvl="1"/>
            <a:r>
              <a:rPr lang="nb-NO"/>
              <a:t>Andre nivå</a:t>
            </a:r>
          </a:p>
        </p:txBody>
      </p:sp>
      <p:sp>
        <p:nvSpPr>
          <p:cNvPr id="11" name="Linje">
            <a:extLst>
              <a:ext uri="{FF2B5EF4-FFF2-40B4-BE49-F238E27FC236}">
                <a16:creationId xmlns:a16="http://schemas.microsoft.com/office/drawing/2014/main" id="{2E89CACE-A34C-49DE-9577-5D3964890861}"/>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 name="Bilde" descr="Bilde">
            <a:extLst>
              <a:ext uri="{FF2B5EF4-FFF2-40B4-BE49-F238E27FC236}">
                <a16:creationId xmlns:a16="http://schemas.microsoft.com/office/drawing/2014/main" id="{1568F815-EF55-4519-ACB8-349BDC9A8FDA}"/>
              </a:ext>
            </a:extLst>
          </p:cNvPr>
          <p:cNvPicPr>
            <a:picLocks noChangeAspect="1"/>
          </p:cNvPicPr>
          <p:nvPr userDrawn="1"/>
        </p:nvPicPr>
        <p:blipFill>
          <a:blip r:embed="rId2"/>
          <a:stretch>
            <a:fillRect/>
          </a:stretch>
        </p:blipFill>
        <p:spPr>
          <a:xfrm>
            <a:off x="757644" y="321020"/>
            <a:ext cx="889000" cy="192013"/>
          </a:xfrm>
          <a:prstGeom prst="rect">
            <a:avLst/>
          </a:prstGeom>
          <a:ln w="12700">
            <a:miter lim="400000"/>
          </a:ln>
        </p:spPr>
      </p:pic>
      <p:sp>
        <p:nvSpPr>
          <p:cNvPr id="13" name="Rektangel">
            <a:extLst>
              <a:ext uri="{FF2B5EF4-FFF2-40B4-BE49-F238E27FC236}">
                <a16:creationId xmlns:a16="http://schemas.microsoft.com/office/drawing/2014/main" id="{EB90B610-E37C-40DE-A59D-EA1D8E9C21F7}"/>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CD281616-1DD6-438F-A62D-6554761A9A73}"/>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3" action="ppaction://hlinksldjump"/>
            <a:extLst>
              <a:ext uri="{FF2B5EF4-FFF2-40B4-BE49-F238E27FC236}">
                <a16:creationId xmlns:a16="http://schemas.microsoft.com/office/drawing/2014/main" id="{90398B1A-6217-401F-90ED-86BB8B3E12E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720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72947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06446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81794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71426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1379374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5729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4226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1194881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786633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243707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tat venstrestilt på bilde">
    <p:bg>
      <p:bgPr>
        <a:solidFill>
          <a:schemeClr val="bg1">
            <a:lumMod val="8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3635513"/>
            <a:ext cx="10515601" cy="553998"/>
          </a:xfrm>
        </p:spPr>
        <p:txBody>
          <a:bodyPr>
            <a:spAutoFit/>
          </a:bodyPr>
          <a:lstStyle>
            <a:lvl1pPr>
              <a:defRPr sz="3600">
                <a:solidFill>
                  <a:schemeClr val="lt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757894" y="4432155"/>
            <a:ext cx="10515601" cy="215059"/>
          </a:xfrm>
          <a:prstGeom prst="rect">
            <a:avLst/>
          </a:prstGeom>
        </p:spPr>
        <p:txBody>
          <a:bodyPr lIns="0" tIns="0" rIns="0" bIns="0">
            <a:spAutoFit/>
          </a:bodyPr>
          <a:lstStyle>
            <a:lvl1pPr marL="0" indent="0">
              <a:buNone/>
              <a:defRPr spc="160" baseline="0">
                <a:solidFill>
                  <a:schemeClr val="lt1"/>
                </a:solidFill>
              </a:defRPr>
            </a:lvl1pPr>
          </a:lstStyle>
          <a:p>
            <a:pPr lvl="0"/>
            <a:r>
              <a:rPr lang="nb-NO"/>
              <a:t>Fornavn etternavn</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10" name="bildeFilter">
            <a:hlinkClick r:id="rId2" action="ppaction://hlinksldjump"/>
            <a:extLst>
              <a:ext uri="{FF2B5EF4-FFF2-40B4-BE49-F238E27FC236}">
                <a16:creationId xmlns:a16="http://schemas.microsoft.com/office/drawing/2014/main" id="{C37C8B38-704D-4425-A142-181EF3D36FB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9566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5036855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881573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4815343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563136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76073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35866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397403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20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2021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561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tat midtstilt på blå">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757894" y="3415999"/>
            <a:ext cx="10515601" cy="553998"/>
          </a:xfrm>
        </p:spPr>
        <p:txBody>
          <a:bodyPr>
            <a:spAutoFit/>
          </a:bodyPr>
          <a:lstStyle>
            <a:lvl1pPr algn="ctr">
              <a:defRPr sz="3600">
                <a:solidFill>
                  <a:schemeClr val="lt1"/>
                </a:solidFill>
              </a:defRPr>
            </a:lvl1pPr>
          </a:lstStyle>
          <a:p>
            <a:r>
              <a:rPr lang="nb-NO"/>
              <a:t>Klikk for å redigere tittelstil</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4329543"/>
            <a:ext cx="10515601" cy="143373"/>
          </a:xfrm>
          <a:prstGeom prst="rect">
            <a:avLst/>
          </a:prstGeom>
        </p:spPr>
        <p:txBody>
          <a:bodyPr lIns="0" tIns="0" rIns="0" bIns="0">
            <a:spAutoFit/>
          </a:bodyPr>
          <a:lstStyle>
            <a:lvl1pPr marL="0" indent="0" algn="ctr">
              <a:buNone/>
              <a:defRPr sz="800" cap="all" spc="160" baseline="0">
                <a:solidFill>
                  <a:schemeClr val="lt1"/>
                </a:solidFill>
              </a:defRPr>
            </a:lvl1pPr>
          </a:lstStyle>
          <a:p>
            <a:pPr lvl="0"/>
            <a:r>
              <a:rPr lang="nb-NO"/>
              <a:t>Fornavn etternavn</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C0D7F3AF-A80A-4264-AF32-466589C6E01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5365FA3-F4D5-44C0-9ACF-98C6FDE00A4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67327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63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966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of contents (3)">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C6B5BB-CAD5-4A68-A6B4-8C3B45184B31}"/>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6858000 h 6858000"/>
              <a:gd name="connsiteX3" fmla="*/ 8929561 w 9051798"/>
              <a:gd name="connsiteY3" fmla="*/ 6858000 h 6858000"/>
              <a:gd name="connsiteX4" fmla="*/ 64609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6858000"/>
                </a:lnTo>
                <a:lnTo>
                  <a:pt x="8929561" y="6858000"/>
                </a:lnTo>
                <a:lnTo>
                  <a:pt x="6460998" y="6858000"/>
                </a:lnTo>
                <a:lnTo>
                  <a:pt x="0" y="6858000"/>
                </a:lnTo>
                <a:cubicBezTo>
                  <a:pt x="2369058" y="6858000"/>
                  <a:pt x="2879599" y="6682740"/>
                  <a:pt x="3424428" y="6214110"/>
                </a:cubicBezTo>
                <a:cubicBezTo>
                  <a:pt x="4280916" y="5477256"/>
                  <a:pt x="4278630" y="4152900"/>
                  <a:pt x="4278630" y="1932432"/>
                </a:cubicBezTo>
                <a:close/>
              </a:path>
            </a:pathLst>
          </a:custGeom>
          <a:solidFill>
            <a:srgbClr val="E6E6E6"/>
          </a:solidFill>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FFFFF"/>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E80DE106-E333-4D6D-9C7C-C395806DDEA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FA3365BE-2BEC-4195-B5C5-25C81679F0C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3" name="Tijdelijke aanduiding voor inhoud 2">
            <a:extLst>
              <a:ext uri="{FF2B5EF4-FFF2-40B4-BE49-F238E27FC236}">
                <a16:creationId xmlns:a16="http://schemas.microsoft.com/office/drawing/2014/main" id="{0D16453E-701A-4300-AE3A-96B10CBF156A}"/>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04061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32136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097983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20622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5444585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4341811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ocks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1"/>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79AFBB63-973B-4C17-BDCA-7B7F6AAF757E}"/>
              </a:ext>
            </a:extLst>
          </p:cNvPr>
          <p:cNvSpPr/>
          <p:nvPr/>
        </p:nvSpPr>
        <p:spPr>
          <a:xfrm>
            <a:off x="633603"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A7E3EADB-9050-4751-BFB0-927ED28148C2}"/>
              </a:ext>
            </a:extLst>
          </p:cNvPr>
          <p:cNvSpPr/>
          <p:nvPr/>
        </p:nvSpPr>
        <p:spPr>
          <a:xfrm>
            <a:off x="633222"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02B98A09-0A4D-449F-B3E9-DC7E8F522EEC}"/>
              </a:ext>
            </a:extLst>
          </p:cNvPr>
          <p:cNvSpPr/>
          <p:nvPr/>
        </p:nvSpPr>
        <p:spPr>
          <a:xfrm>
            <a:off x="3925824"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8E090F0B-C606-4470-8918-9DF3EAE0C1FA}"/>
              </a:ext>
            </a:extLst>
          </p:cNvPr>
          <p:cNvSpPr/>
          <p:nvPr/>
        </p:nvSpPr>
        <p:spPr>
          <a:xfrm>
            <a:off x="3925443"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6FACFA09-DE1C-45F3-97CA-BAFC126312DD}"/>
              </a:ext>
            </a:extLst>
          </p:cNvPr>
          <p:cNvSpPr/>
          <p:nvPr/>
        </p:nvSpPr>
        <p:spPr>
          <a:xfrm>
            <a:off x="7218046" y="2837687"/>
            <a:ext cx="3044189" cy="2772156"/>
          </a:xfrm>
          <a:custGeom>
            <a:avLst/>
            <a:gdLst>
              <a:gd name="connsiteX0" fmla="*/ 0 w 3044189"/>
              <a:gd name="connsiteY0" fmla="*/ 0 h 2772156"/>
              <a:gd name="connsiteX1" fmla="*/ 0 w 3044189"/>
              <a:gd name="connsiteY1" fmla="*/ 2772156 h 2772156"/>
              <a:gd name="connsiteX2" fmla="*/ 1315212 w 3044189"/>
              <a:gd name="connsiteY2" fmla="*/ 2772156 h 2772156"/>
              <a:gd name="connsiteX3" fmla="*/ 2699004 w 3044189"/>
              <a:gd name="connsiteY3" fmla="*/ 2511552 h 2772156"/>
              <a:gd name="connsiteX4" fmla="*/ 3044190 w 3044189"/>
              <a:gd name="connsiteY4" fmla="*/ 781050 h 2772156"/>
              <a:gd name="connsiteX5" fmla="*/ 3044190 w 3044189"/>
              <a:gd name="connsiteY5" fmla="*/ 0 h 2772156"/>
              <a:gd name="connsiteX6" fmla="*/ 0 w 3044189"/>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89"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D44CB308-94BC-4AC4-B808-BC8047041292}"/>
              </a:ext>
            </a:extLst>
          </p:cNvPr>
          <p:cNvSpPr/>
          <p:nvPr/>
        </p:nvSpPr>
        <p:spPr>
          <a:xfrm>
            <a:off x="7217664"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1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1" y="1318260"/>
                </a:lnTo>
                <a:close/>
              </a:path>
            </a:pathLst>
          </a:custGeom>
          <a:solidFill>
            <a:srgbClr val="009EE0"/>
          </a:solidFill>
          <a:ln w="7620"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43916"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4" name="Tijdelijke aanduiding voor tekst 12">
            <a:extLst>
              <a:ext uri="{FF2B5EF4-FFF2-40B4-BE49-F238E27FC236}">
                <a16:creationId xmlns:a16="http://schemas.microsoft.com/office/drawing/2014/main" id="{BBB3589C-8163-4948-B7D6-BF1E47F2131A}"/>
              </a:ext>
            </a:extLst>
          </p:cNvPr>
          <p:cNvSpPr>
            <a:spLocks noGrp="1"/>
          </p:cNvSpPr>
          <p:nvPr>
            <p:ph type="body" sz="quarter" idx="15"/>
          </p:nvPr>
        </p:nvSpPr>
        <p:spPr>
          <a:xfrm>
            <a:off x="4136137"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5" name="Tijdelijke aanduiding voor tekst 12">
            <a:extLst>
              <a:ext uri="{FF2B5EF4-FFF2-40B4-BE49-F238E27FC236}">
                <a16:creationId xmlns:a16="http://schemas.microsoft.com/office/drawing/2014/main" id="{B7AAF412-15E8-439D-AD7C-1D45CA20ABDA}"/>
              </a:ext>
            </a:extLst>
          </p:cNvPr>
          <p:cNvSpPr>
            <a:spLocks noGrp="1"/>
          </p:cNvSpPr>
          <p:nvPr>
            <p:ph type="body" sz="quarter" idx="16"/>
          </p:nvPr>
        </p:nvSpPr>
        <p:spPr>
          <a:xfrm>
            <a:off x="7428358"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6" name="Tijdelijke aanduiding voor voettekst 4">
            <a:extLst>
              <a:ext uri="{FF2B5EF4-FFF2-40B4-BE49-F238E27FC236}">
                <a16:creationId xmlns:a16="http://schemas.microsoft.com/office/drawing/2014/main" id="{91802D6C-85D3-4EC8-90EC-F6BF467FC99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7" name="Tijdelijke aanduiding voor dianummer 5">
            <a:extLst>
              <a:ext uri="{FF2B5EF4-FFF2-40B4-BE49-F238E27FC236}">
                <a16:creationId xmlns:a16="http://schemas.microsoft.com/office/drawing/2014/main" id="{530FED88-C9AF-455A-8386-AD73377B0D4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9" name="Tijdelijke aanduiding voor inhoud 2">
            <a:extLst>
              <a:ext uri="{FF2B5EF4-FFF2-40B4-BE49-F238E27FC236}">
                <a16:creationId xmlns:a16="http://schemas.microsoft.com/office/drawing/2014/main" id="{9275DD50-32BF-456C-9FA7-DC834C9BB0D5}"/>
              </a:ext>
            </a:extLst>
          </p:cNvPr>
          <p:cNvSpPr>
            <a:spLocks noGrp="1"/>
          </p:cNvSpPr>
          <p:nvPr>
            <p:ph sz="quarter" idx="17"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4686198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1989853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elemen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0304" y="4639181"/>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0304" y="2541457"/>
            <a:ext cx="2540000" cy="1916724"/>
          </a:xfrm>
        </p:spPr>
        <p:txBody>
          <a:bodyPr/>
          <a:lstStyle/>
          <a:p>
            <a:r>
              <a:rPr lang="nb-NO"/>
              <a:t>Klikk på ikonet for å legge til et bilde</a:t>
            </a:r>
          </a:p>
        </p:txBody>
      </p:sp>
      <p:sp>
        <p:nvSpPr>
          <p:cNvPr id="13" name="Plassholder for bilde 11">
            <a:extLst>
              <a:ext uri="{FF2B5EF4-FFF2-40B4-BE49-F238E27FC236}">
                <a16:creationId xmlns:a16="http://schemas.microsoft.com/office/drawing/2014/main" id="{11A4FC40-A5A1-459A-9FCA-26E5636B8B00}"/>
              </a:ext>
            </a:extLst>
          </p:cNvPr>
          <p:cNvSpPr>
            <a:spLocks noGrp="1"/>
          </p:cNvSpPr>
          <p:nvPr>
            <p:ph type="pic" sz="quarter" idx="14"/>
          </p:nvPr>
        </p:nvSpPr>
        <p:spPr>
          <a:xfrm>
            <a:off x="3465756" y="2553181"/>
            <a:ext cx="2540000" cy="1905001"/>
          </a:xfrm>
        </p:spPr>
        <p:txBody>
          <a:bodyPr/>
          <a:lstStyle/>
          <a:p>
            <a:r>
              <a:rPr lang="nb-NO"/>
              <a:t>Klikk på ikonet for å legge til et bilde</a:t>
            </a:r>
          </a:p>
        </p:txBody>
      </p:sp>
      <p:sp>
        <p:nvSpPr>
          <p:cNvPr id="14" name="Plassholder for bilde 11">
            <a:extLst>
              <a:ext uri="{FF2B5EF4-FFF2-40B4-BE49-F238E27FC236}">
                <a16:creationId xmlns:a16="http://schemas.microsoft.com/office/drawing/2014/main" id="{3FFCA6E5-47E5-4D09-A5CA-90429E962764}"/>
              </a:ext>
            </a:extLst>
          </p:cNvPr>
          <p:cNvSpPr>
            <a:spLocks noGrp="1"/>
          </p:cNvSpPr>
          <p:nvPr>
            <p:ph type="pic" sz="quarter" idx="15"/>
          </p:nvPr>
        </p:nvSpPr>
        <p:spPr>
          <a:xfrm>
            <a:off x="6171210" y="2553181"/>
            <a:ext cx="2540000" cy="1905001"/>
          </a:xfrm>
        </p:spPr>
        <p:txBody>
          <a:bodyPr/>
          <a:lstStyle/>
          <a:p>
            <a:r>
              <a:rPr lang="nb-NO"/>
              <a:t>Klikk på ikonet for å legge til et bilde</a:t>
            </a:r>
          </a:p>
        </p:txBody>
      </p:sp>
      <p:sp>
        <p:nvSpPr>
          <p:cNvPr id="15" name="Plassholder for bilde 11">
            <a:extLst>
              <a:ext uri="{FF2B5EF4-FFF2-40B4-BE49-F238E27FC236}">
                <a16:creationId xmlns:a16="http://schemas.microsoft.com/office/drawing/2014/main" id="{4E3569C0-FFA2-4EA4-A666-2911BC189530}"/>
              </a:ext>
            </a:extLst>
          </p:cNvPr>
          <p:cNvSpPr>
            <a:spLocks noGrp="1"/>
          </p:cNvSpPr>
          <p:nvPr>
            <p:ph type="pic" sz="quarter" idx="16"/>
          </p:nvPr>
        </p:nvSpPr>
        <p:spPr>
          <a:xfrm>
            <a:off x="8891699" y="2541458"/>
            <a:ext cx="2540000" cy="1905001"/>
          </a:xfrm>
        </p:spPr>
        <p:txBody>
          <a:bodyPr/>
          <a:lstStyle/>
          <a:p>
            <a:r>
              <a:rPr lang="nb-NO"/>
              <a:t>Klikk på ikonet for å legge til et bilde</a:t>
            </a:r>
          </a:p>
        </p:txBody>
      </p:sp>
      <p:sp>
        <p:nvSpPr>
          <p:cNvPr id="17" name="Plassholder for innhold 2">
            <a:extLst>
              <a:ext uri="{FF2B5EF4-FFF2-40B4-BE49-F238E27FC236}">
                <a16:creationId xmlns:a16="http://schemas.microsoft.com/office/drawing/2014/main" id="{F267B91E-D07E-4ED9-8974-E9C4BFD02535}"/>
              </a:ext>
            </a:extLst>
          </p:cNvPr>
          <p:cNvSpPr>
            <a:spLocks noGrp="1"/>
          </p:cNvSpPr>
          <p:nvPr>
            <p:ph idx="18"/>
          </p:nvPr>
        </p:nvSpPr>
        <p:spPr>
          <a:xfrm>
            <a:off x="3465756" y="4629535"/>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9" name="Plassholder for innhold 2">
            <a:extLst>
              <a:ext uri="{FF2B5EF4-FFF2-40B4-BE49-F238E27FC236}">
                <a16:creationId xmlns:a16="http://schemas.microsoft.com/office/drawing/2014/main" id="{CFDB6E3A-296F-4542-A8DE-B4E522BCAEA2}"/>
              </a:ext>
            </a:extLst>
          </p:cNvPr>
          <p:cNvSpPr>
            <a:spLocks noGrp="1"/>
          </p:cNvSpPr>
          <p:nvPr>
            <p:ph idx="20"/>
          </p:nvPr>
        </p:nvSpPr>
        <p:spPr>
          <a:xfrm>
            <a:off x="6171210" y="4619888"/>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1" name="Plassholder for innhold 2">
            <a:extLst>
              <a:ext uri="{FF2B5EF4-FFF2-40B4-BE49-F238E27FC236}">
                <a16:creationId xmlns:a16="http://schemas.microsoft.com/office/drawing/2014/main" id="{507BFCB7-D5DF-4350-84AF-71B385EF461B}"/>
              </a:ext>
            </a:extLst>
          </p:cNvPr>
          <p:cNvSpPr>
            <a:spLocks noGrp="1"/>
          </p:cNvSpPr>
          <p:nvPr>
            <p:ph idx="22"/>
          </p:nvPr>
        </p:nvSpPr>
        <p:spPr>
          <a:xfrm>
            <a:off x="8891699" y="4610240"/>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94157C37-9853-4C35-BB1D-87E6964EF337}"/>
              </a:ext>
            </a:extLst>
          </p:cNvPr>
          <p:cNvSpPr>
            <a:spLocks noGrp="1"/>
          </p:cNvSpPr>
          <p:nvPr>
            <p:ph type="body" sz="quarter" idx="23"/>
          </p:nvPr>
        </p:nvSpPr>
        <p:spPr>
          <a:xfrm>
            <a:off x="3465757"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0304"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6" name="Plassholder for tekst 22">
            <a:extLst>
              <a:ext uri="{FF2B5EF4-FFF2-40B4-BE49-F238E27FC236}">
                <a16:creationId xmlns:a16="http://schemas.microsoft.com/office/drawing/2014/main" id="{DCFCC7D1-3A3D-4C9B-8E3A-7B130841406F}"/>
              </a:ext>
            </a:extLst>
          </p:cNvPr>
          <p:cNvSpPr>
            <a:spLocks noGrp="1"/>
          </p:cNvSpPr>
          <p:nvPr>
            <p:ph type="body" sz="quarter" idx="25"/>
          </p:nvPr>
        </p:nvSpPr>
        <p:spPr>
          <a:xfrm>
            <a:off x="6171210"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7" name="Plassholder for tekst 22">
            <a:extLst>
              <a:ext uri="{FF2B5EF4-FFF2-40B4-BE49-F238E27FC236}">
                <a16:creationId xmlns:a16="http://schemas.microsoft.com/office/drawing/2014/main" id="{7F9450D3-8B01-4B36-9BDF-A8AF899BFC27}"/>
              </a:ext>
            </a:extLst>
          </p:cNvPr>
          <p:cNvSpPr>
            <a:spLocks noGrp="1"/>
          </p:cNvSpPr>
          <p:nvPr>
            <p:ph type="body" sz="quarter" idx="26"/>
          </p:nvPr>
        </p:nvSpPr>
        <p:spPr>
          <a:xfrm>
            <a:off x="8891699"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18" name="Plassholder for tekst 4">
            <a:extLst>
              <a:ext uri="{FF2B5EF4-FFF2-40B4-BE49-F238E27FC236}">
                <a16:creationId xmlns:a16="http://schemas.microsoft.com/office/drawing/2014/main" id="{2B4628F8-CEAD-43EB-A3AB-25FC34B3F785}"/>
              </a:ext>
            </a:extLst>
          </p:cNvPr>
          <p:cNvSpPr>
            <a:spLocks noGrp="1"/>
          </p:cNvSpPr>
          <p:nvPr>
            <p:ph type="body" sz="quarter" idx="27"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20" name="Rektangel 19">
            <a:hlinkClick r:id="rId2" action="ppaction://hlinksldjump"/>
            <a:extLst>
              <a:ext uri="{FF2B5EF4-FFF2-40B4-BE49-F238E27FC236}">
                <a16:creationId xmlns:a16="http://schemas.microsoft.com/office/drawing/2014/main" id="{451E52FF-3429-45DF-A8B4-813C076E980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2" name="Plassholder for tekst 8">
            <a:extLst>
              <a:ext uri="{FF2B5EF4-FFF2-40B4-BE49-F238E27FC236}">
                <a16:creationId xmlns:a16="http://schemas.microsoft.com/office/drawing/2014/main" id="{ED29E352-D05A-4732-B62E-8221C2165E82}"/>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7206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ocks slide (4)">
    <p:bg>
      <p:bgPr>
        <a:solidFill>
          <a:srgbClr val="009EE0"/>
        </a:solidFill>
        <a:effectLst/>
      </p:bgPr>
    </p:bg>
    <p:spTree>
      <p:nvGrpSpPr>
        <p:cNvPr id="1" name=""/>
        <p:cNvGrpSpPr/>
        <p:nvPr/>
      </p:nvGrpSpPr>
      <p:grpSpPr>
        <a:xfrm>
          <a:off x="0" y="0"/>
          <a:ext cx="0" cy="0"/>
          <a:chOff x="0" y="0"/>
          <a:chExt cx="0" cy="0"/>
        </a:xfrm>
      </p:grpSpPr>
      <p:sp>
        <p:nvSpPr>
          <p:cNvPr id="112" name="Vrije vorm: vorm 111">
            <a:extLst>
              <a:ext uri="{FF2B5EF4-FFF2-40B4-BE49-F238E27FC236}">
                <a16:creationId xmlns:a16="http://schemas.microsoft.com/office/drawing/2014/main" id="{555138B7-8184-44FA-AEC4-4138C46AB116}"/>
              </a:ext>
            </a:extLst>
          </p:cNvPr>
          <p:cNvSpPr/>
          <p:nvPr userDrawn="1"/>
        </p:nvSpPr>
        <p:spPr>
          <a:xfrm>
            <a:off x="62388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6BF11081-33A6-4FB0-93BF-67F2746EDDBA}"/>
              </a:ext>
            </a:extLst>
          </p:cNvPr>
          <p:cNvSpPr/>
          <p:nvPr userDrawn="1"/>
        </p:nvSpPr>
        <p:spPr>
          <a:xfrm>
            <a:off x="3394565"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9C3E7588-028D-4783-B015-0232B2D3742A}"/>
              </a:ext>
            </a:extLst>
          </p:cNvPr>
          <p:cNvSpPr/>
          <p:nvPr userDrawn="1"/>
        </p:nvSpPr>
        <p:spPr>
          <a:xfrm>
            <a:off x="6165242"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FC2BE90A-FEF4-4716-BB35-8A228333B906}"/>
              </a:ext>
            </a:extLst>
          </p:cNvPr>
          <p:cNvSpPr/>
          <p:nvPr userDrawn="1"/>
        </p:nvSpPr>
        <p:spPr>
          <a:xfrm>
            <a:off x="893591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1"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BAB7DA9C-3B81-4367-B616-D416F35A9B13}"/>
              </a:ext>
            </a:extLst>
          </p:cNvPr>
          <p:cNvSpPr/>
          <p:nvPr userDrawn="1"/>
        </p:nvSpPr>
        <p:spPr>
          <a:xfrm>
            <a:off x="893591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5959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7" name="Graphic 2">
            <a:extLst>
              <a:ext uri="{FF2B5EF4-FFF2-40B4-BE49-F238E27FC236}">
                <a16:creationId xmlns:a16="http://schemas.microsoft.com/office/drawing/2014/main" id="{9D30DDF8-ED4A-474C-9AFB-DD3C984401F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120" name="Tijdelijke aanduiding voor tekst 12">
            <a:extLst>
              <a:ext uri="{FF2B5EF4-FFF2-40B4-BE49-F238E27FC236}">
                <a16:creationId xmlns:a16="http://schemas.microsoft.com/office/drawing/2014/main" id="{32096F49-8CDE-440B-A467-C12886E1BB6A}"/>
              </a:ext>
            </a:extLst>
          </p:cNvPr>
          <p:cNvSpPr>
            <a:spLocks noGrp="1"/>
          </p:cNvSpPr>
          <p:nvPr>
            <p:ph type="body" sz="quarter" idx="15"/>
          </p:nvPr>
        </p:nvSpPr>
        <p:spPr>
          <a:xfrm>
            <a:off x="3630532"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1" name="Tijdelijke aanduiding voor tekst 12">
            <a:extLst>
              <a:ext uri="{FF2B5EF4-FFF2-40B4-BE49-F238E27FC236}">
                <a16:creationId xmlns:a16="http://schemas.microsoft.com/office/drawing/2014/main" id="{218C7EAD-FABC-4085-AE73-63F3A721FFF6}"/>
              </a:ext>
            </a:extLst>
          </p:cNvPr>
          <p:cNvSpPr>
            <a:spLocks noGrp="1"/>
          </p:cNvSpPr>
          <p:nvPr>
            <p:ph type="body" sz="quarter" idx="16"/>
          </p:nvPr>
        </p:nvSpPr>
        <p:spPr>
          <a:xfrm>
            <a:off x="6401976"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2" name="Tijdelijke aanduiding voor tekst 12">
            <a:extLst>
              <a:ext uri="{FF2B5EF4-FFF2-40B4-BE49-F238E27FC236}">
                <a16:creationId xmlns:a16="http://schemas.microsoft.com/office/drawing/2014/main" id="{644DB09E-70D6-4C72-8239-9D44D546CA70}"/>
              </a:ext>
            </a:extLst>
          </p:cNvPr>
          <p:cNvSpPr>
            <a:spLocks noGrp="1"/>
          </p:cNvSpPr>
          <p:nvPr>
            <p:ph type="body" sz="quarter" idx="17"/>
          </p:nvPr>
        </p:nvSpPr>
        <p:spPr>
          <a:xfrm>
            <a:off x="917162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8" name="Tijdelijke aanduiding voor voettekst 4">
            <a:extLst>
              <a:ext uri="{FF2B5EF4-FFF2-40B4-BE49-F238E27FC236}">
                <a16:creationId xmlns:a16="http://schemas.microsoft.com/office/drawing/2014/main" id="{02096CE5-714D-4300-8FA9-75682CB83C5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9" name="Tijdelijke aanduiding voor dianummer 5">
            <a:extLst>
              <a:ext uri="{FF2B5EF4-FFF2-40B4-BE49-F238E27FC236}">
                <a16:creationId xmlns:a16="http://schemas.microsoft.com/office/drawing/2014/main" id="{DB0BD26D-BF8F-4AAE-A7BB-29A86543A09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81" name="Tijdelijke aanduiding voor inhoud 2">
            <a:extLst>
              <a:ext uri="{FF2B5EF4-FFF2-40B4-BE49-F238E27FC236}">
                <a16:creationId xmlns:a16="http://schemas.microsoft.com/office/drawing/2014/main" id="{4D5F55CC-A42D-4BE1-886B-01E4E51AB740}"/>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60" name="Vrije vorm: vorm 59">
            <a:extLst>
              <a:ext uri="{FF2B5EF4-FFF2-40B4-BE49-F238E27FC236}">
                <a16:creationId xmlns:a16="http://schemas.microsoft.com/office/drawing/2014/main" id="{D144F736-AC61-43A8-BBD8-593579EEF053}"/>
              </a:ext>
            </a:extLst>
          </p:cNvPr>
          <p:cNvSpPr/>
          <p:nvPr userDrawn="1"/>
        </p:nvSpPr>
        <p:spPr>
          <a:xfrm>
            <a:off x="62388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587C99B0-6BFC-4C29-9C76-ED2CB5F72D98}"/>
              </a:ext>
            </a:extLst>
          </p:cNvPr>
          <p:cNvSpPr/>
          <p:nvPr userDrawn="1"/>
        </p:nvSpPr>
        <p:spPr>
          <a:xfrm>
            <a:off x="3394565"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0F855A8F-C543-45AB-95BF-13D8C0595E76}"/>
              </a:ext>
            </a:extLst>
          </p:cNvPr>
          <p:cNvSpPr/>
          <p:nvPr userDrawn="1"/>
        </p:nvSpPr>
        <p:spPr>
          <a:xfrm>
            <a:off x="6165242"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Tree>
    <p:extLst>
      <p:ext uri="{BB962C8B-B14F-4D97-AF65-F5344CB8AC3E}">
        <p14:creationId xmlns:p14="http://schemas.microsoft.com/office/powerpoint/2010/main" val="394549904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779567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0701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486196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16465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66666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6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86500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45050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48415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1254875"/>
            <a:ext cx="6858000"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4" y="2540118"/>
            <a:ext cx="6858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994714" y="1275564"/>
            <a:ext cx="3441435" cy="5271300"/>
          </a:xfrm>
        </p:spPr>
        <p:txBody>
          <a:bodyPr/>
          <a:lstStyle/>
          <a:p>
            <a:r>
              <a:rPr lang="nb-NO"/>
              <a:t>Klikk på ikonet for å legge til et bilde</a:t>
            </a:r>
          </a:p>
        </p:txBody>
      </p:sp>
      <p:sp>
        <p:nvSpPr>
          <p:cNvPr id="6" name="Plassholder for tekst 4">
            <a:extLst>
              <a:ext uri="{FF2B5EF4-FFF2-40B4-BE49-F238E27FC236}">
                <a16:creationId xmlns:a16="http://schemas.microsoft.com/office/drawing/2014/main" id="{D14436EB-67BF-4DC0-84ED-69E6B558CCD3}"/>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4D64F580-79C6-49D7-9E01-3525271A4A8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76883BA8-828B-4305-8081-33F0E55FFC18}"/>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01899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70823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205306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0090658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5424276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2082742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8688855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181211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591736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006740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75BEA8C3-42F4-4DC2-9456-701C5CC140F7}"/>
              </a:ext>
            </a:extLst>
          </p:cNvPr>
          <p:cNvSpPr>
            <a:spLocks noGrp="1"/>
          </p:cNvSpPr>
          <p:nvPr>
            <p:ph type="pic" sz="quarter" idx="13" hasCustomPrompt="1"/>
          </p:nvPr>
        </p:nvSpPr>
        <p:spPr>
          <a:xfrm>
            <a:off x="-211" y="-119"/>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a:solidFill>
            <a:srgbClr val="E6E6E6"/>
          </a:solidFill>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91" name="Tijdelijke aanduiding voor tekst 90">
            <a:extLst>
              <a:ext uri="{FF2B5EF4-FFF2-40B4-BE49-F238E27FC236}">
                <a16:creationId xmlns:a16="http://schemas.microsoft.com/office/drawing/2014/main" id="{68227A42-9CFE-4BB6-A87E-BAC5D5E64C50}"/>
              </a:ext>
            </a:extLst>
          </p:cNvPr>
          <p:cNvSpPr>
            <a:spLocks noGrp="1"/>
          </p:cNvSpPr>
          <p:nvPr>
            <p:ph type="body" sz="quarter" idx="14" hasCustomPrompt="1"/>
          </p:nvPr>
        </p:nvSpPr>
        <p:spPr>
          <a:xfrm>
            <a:off x="6092185" y="390471"/>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rgbClr val="FFFFFF">
              <a:alpha val="90000"/>
            </a:srgbClr>
          </a:solidFill>
        </p:spPr>
        <p:txBody>
          <a:bodyPr wrap="square">
            <a:noAutofit/>
          </a:bodyPr>
          <a:lstStyle>
            <a:lvl1pPr marL="0" indent="0">
              <a:buNone/>
              <a:defRPr/>
            </a:lvl1pPr>
          </a:lstStyle>
          <a:p>
            <a:pPr lvl="0"/>
            <a:r>
              <a:rPr lang="nl-NL"/>
              <a:t>           </a:t>
            </a:r>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3" name="Tijdelijke aanduiding voor inhoud 2">
            <a:extLst>
              <a:ext uri="{FF2B5EF4-FFF2-40B4-BE49-F238E27FC236}">
                <a16:creationId xmlns:a16="http://schemas.microsoft.com/office/drawing/2014/main" id="{1CF5D01C-58FF-48CA-859B-ED0262FFE801}"/>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3332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ller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823987"/>
            <a:ext cx="32328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C2F57F-9C7B-4AF8-86D4-F8CCD446CDD6}"/>
              </a:ext>
            </a:extLst>
          </p:cNvPr>
          <p:cNvSpPr>
            <a:spLocks noGrp="1"/>
          </p:cNvSpPr>
          <p:nvPr>
            <p:ph sz="quarter" idx="13"/>
          </p:nvPr>
        </p:nvSpPr>
        <p:spPr>
          <a:xfrm>
            <a:off x="4383755" y="1275564"/>
            <a:ext cx="7052394" cy="52713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F73FA3AC-8959-4BF9-A7B3-DA46715ADB8A}"/>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C9CFF298-7060-4374-8B9B-0C60A69E9A1E}"/>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93E321E8-23CB-4959-87FD-7267F467BA22}"/>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13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00823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973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297947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351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2D13BC-1E6C-4C6F-BCA7-21B66234C49F}"/>
              </a:ext>
            </a:extLst>
          </p:cNvPr>
          <p:cNvSpPr>
            <a:spLocks noGrp="1"/>
          </p:cNvSpPr>
          <p:nvPr>
            <p:ph type="title"/>
          </p:nvPr>
        </p:nvSpPr>
        <p:spPr>
          <a:xfrm>
            <a:off x="757894" y="1254874"/>
            <a:ext cx="10515601" cy="430887"/>
          </a:xfrm>
          <a:prstGeom prst="rect">
            <a:avLst/>
          </a:prstGeom>
        </p:spPr>
        <p:txBody>
          <a:bodyPr vert="horz" lIns="0" tIns="0" rIns="0" bIns="0" rtlCol="0" anchor="b">
            <a:spAutoFit/>
          </a:bodyPr>
          <a:lstStyle/>
          <a:p>
            <a:r>
              <a:rPr lang="nb-NO"/>
              <a:t>Klikk for å redigere tittelstil</a:t>
            </a:r>
          </a:p>
        </p:txBody>
      </p:sp>
      <p:sp>
        <p:nvSpPr>
          <p:cNvPr id="3" name="Plassholder for tekst 2">
            <a:extLst>
              <a:ext uri="{FF2B5EF4-FFF2-40B4-BE49-F238E27FC236}">
                <a16:creationId xmlns:a16="http://schemas.microsoft.com/office/drawing/2014/main" id="{E609FCCB-6F7E-4072-B72F-E90DD9B775D1}"/>
              </a:ext>
            </a:extLst>
          </p:cNvPr>
          <p:cNvSpPr>
            <a:spLocks noGrp="1"/>
          </p:cNvSpPr>
          <p:nvPr>
            <p:ph type="body" idx="1"/>
          </p:nvPr>
        </p:nvSpPr>
        <p:spPr>
          <a:xfrm>
            <a:off x="757894" y="2540118"/>
            <a:ext cx="10515601" cy="32161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Linje">
            <a:extLst>
              <a:ext uri="{FF2B5EF4-FFF2-40B4-BE49-F238E27FC236}">
                <a16:creationId xmlns:a16="http://schemas.microsoft.com/office/drawing/2014/main" id="{7155FC44-79E7-403D-A3E0-6F0B925DC1BC}"/>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8" name="Grupper">
            <a:extLst>
              <a:ext uri="{FF2B5EF4-FFF2-40B4-BE49-F238E27FC236}">
                <a16:creationId xmlns:a16="http://schemas.microsoft.com/office/drawing/2014/main" id="{C592EACE-58A1-4F48-9394-820D60B3BBD1}"/>
              </a:ext>
            </a:extLst>
          </p:cNvPr>
          <p:cNvGrpSpPr/>
          <p:nvPr userDrawn="1"/>
        </p:nvGrpSpPr>
        <p:grpSpPr>
          <a:xfrm>
            <a:off x="762741" y="318565"/>
            <a:ext cx="321734" cy="88901"/>
            <a:chOff x="0" y="0"/>
            <a:chExt cx="643466" cy="177800"/>
          </a:xfrm>
        </p:grpSpPr>
        <p:sp>
          <p:nvSpPr>
            <p:cNvPr id="9" name="Kvadrat">
              <a:extLst>
                <a:ext uri="{FF2B5EF4-FFF2-40B4-BE49-F238E27FC236}">
                  <a16:creationId xmlns:a16="http://schemas.microsoft.com/office/drawing/2014/main" id="{1134FF48-84F4-4057-AF6A-38DB1D1C6B0C}"/>
                </a:ext>
              </a:extLst>
            </p:cNvPr>
            <p:cNvSpPr/>
            <p:nvPr/>
          </p:nvSpPr>
          <p:spPr>
            <a:xfrm>
              <a:off x="0" y="0"/>
              <a:ext cx="177800" cy="177800"/>
            </a:xfrm>
            <a:prstGeom prst="rect">
              <a:avLst/>
            </a:prstGeom>
            <a:solidFill>
              <a:srgbClr val="009EF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0" name="Kvadrat">
              <a:extLst>
                <a:ext uri="{FF2B5EF4-FFF2-40B4-BE49-F238E27FC236}">
                  <a16:creationId xmlns:a16="http://schemas.microsoft.com/office/drawing/2014/main" id="{2CB53200-D408-47D4-B089-3079BF5CA2B6}"/>
                </a:ext>
              </a:extLst>
            </p:cNvPr>
            <p:cNvSpPr/>
            <p:nvPr/>
          </p:nvSpPr>
          <p:spPr>
            <a:xfrm>
              <a:off x="232833" y="0"/>
              <a:ext cx="177801" cy="177800"/>
            </a:xfrm>
            <a:prstGeom prst="rect">
              <a:avLst/>
            </a:prstGeom>
            <a:solidFill>
              <a:srgbClr val="009EF0">
                <a:alpha val="6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1" name="Kvadrat">
              <a:extLst>
                <a:ext uri="{FF2B5EF4-FFF2-40B4-BE49-F238E27FC236}">
                  <a16:creationId xmlns:a16="http://schemas.microsoft.com/office/drawing/2014/main" id="{B9D5011A-3C57-44CD-BE1E-B2FADDE808C1}"/>
                </a:ext>
              </a:extLst>
            </p:cNvPr>
            <p:cNvSpPr/>
            <p:nvPr/>
          </p:nvSpPr>
          <p:spPr>
            <a:xfrm>
              <a:off x="465666" y="0"/>
              <a:ext cx="177801" cy="177800"/>
            </a:xfrm>
            <a:prstGeom prst="rect">
              <a:avLst/>
            </a:prstGeom>
            <a:solidFill>
              <a:srgbClr val="009EF0">
                <a:alpha val="3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2" name="SOS-barnebyer Norge">
            <a:extLst>
              <a:ext uri="{FF2B5EF4-FFF2-40B4-BE49-F238E27FC236}">
                <a16:creationId xmlns:a16="http://schemas.microsoft.com/office/drawing/2014/main" id="{A17451F1-7A89-46F5-9FC6-469CCE135E7E}"/>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14" name="Plassholder for bunntekst 4">
            <a:extLst>
              <a:ext uri="{FF2B5EF4-FFF2-40B4-BE49-F238E27FC236}">
                <a16:creationId xmlns:a16="http://schemas.microsoft.com/office/drawing/2014/main" id="{4D3BE0D1-5154-40E9-B7CF-BB6995548307}"/>
              </a:ext>
            </a:extLst>
          </p:cNvPr>
          <p:cNvSpPr>
            <a:spLocks noGrp="1"/>
          </p:cNvSpPr>
          <p:nvPr>
            <p:ph type="ftr" sz="quarter" idx="3"/>
          </p:nvPr>
        </p:nvSpPr>
        <p:spPr>
          <a:xfrm>
            <a:off x="1163928" y="293839"/>
            <a:ext cx="4114800" cy="123111"/>
          </a:xfrm>
          <a:prstGeom prst="rect">
            <a:avLst/>
          </a:prstGeom>
        </p:spPr>
        <p:txBody>
          <a:bodyPr vert="horz" lIns="0" tIns="0" rIns="0" bIns="0" rtlCol="0" anchor="ctr">
            <a:spAutoFit/>
          </a:bodyPr>
          <a:lstStyle>
            <a:lvl1pPr algn="l">
              <a:defRPr sz="800">
                <a:solidFill>
                  <a:srgbClr val="929292"/>
                </a:solidFill>
              </a:defRPr>
            </a:lvl1pPr>
          </a:lstStyle>
          <a:p>
            <a:endParaRPr lang="nb-NO"/>
          </a:p>
        </p:txBody>
      </p:sp>
      <p:sp>
        <p:nvSpPr>
          <p:cNvPr id="15" name="Rektangel">
            <a:extLst>
              <a:ext uri="{FF2B5EF4-FFF2-40B4-BE49-F238E27FC236}">
                <a16:creationId xmlns:a16="http://schemas.microsoft.com/office/drawing/2014/main" id="{7A163001-9C0F-4CC2-AD2B-5D99269421F4}"/>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14970513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81" r:id="rId14"/>
    <p:sldLayoutId id="2147483682" r:id="rId15"/>
    <p:sldLayoutId id="2147483671" r:id="rId16"/>
    <p:sldLayoutId id="2147483672" r:id="rId17"/>
    <p:sldLayoutId id="2147483677" r:id="rId18"/>
    <p:sldLayoutId id="2147483678" r:id="rId19"/>
    <p:sldLayoutId id="2147483674" r:id="rId20"/>
    <p:sldLayoutId id="2147483673" r:id="rId21"/>
    <p:sldLayoutId id="2147483676" r:id="rId22"/>
    <p:sldLayoutId id="2147483675" r:id="rId23"/>
    <p:sldLayoutId id="2147483654"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2800" b="1" kern="1200">
          <a:solidFill>
            <a:schemeClr val="accent3"/>
          </a:solidFill>
          <a:latin typeface="+mj-lt"/>
          <a:ea typeface="+mj-ea"/>
          <a:cs typeface="+mj-cs"/>
        </a:defRPr>
      </a:lvl1pPr>
    </p:titleStyle>
    <p:bodyStyle>
      <a:lvl1pPr marL="115200" indent="-115200" algn="l" defTabSz="914400" rtl="0" eaLnBrk="1" latinLnBrk="0" hangingPunct="1">
        <a:lnSpc>
          <a:spcPct val="130000"/>
        </a:lnSpc>
        <a:spcBef>
          <a:spcPts val="0"/>
        </a:spcBef>
        <a:buClr>
          <a:schemeClr val="tx2"/>
        </a:buClr>
        <a:buFont typeface="Arial" panose="020B0604020202020204" pitchFamily="34" charset="0"/>
        <a:buChar char="•"/>
        <a:defRPr sz="1200" kern="1200">
          <a:solidFill>
            <a:schemeClr val="accent3"/>
          </a:solidFill>
          <a:latin typeface="+mn-lt"/>
          <a:ea typeface="+mn-ea"/>
          <a:cs typeface="+mn-cs"/>
        </a:defRPr>
      </a:lvl1pPr>
      <a:lvl2pPr marL="361950"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2pPr>
      <a:lvl3pPr marL="627857"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3pPr>
      <a:lvl4pPr marL="89376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4pPr>
      <a:lvl5pPr marL="125571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71008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6"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7" r:id="rId29"/>
    <p:sldLayoutId id="2147483718" r:id="rId30"/>
    <p:sldLayoutId id="2147483719" r:id="rId31"/>
    <p:sldLayoutId id="214748372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3976713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video" Target="https://www.youtube.com/embed/dfN3fCHVJAo?feature=oembed"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267C8466-51C7-458D-9C01-79BDEF7920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58" b="7258"/>
          <a:stretch/>
        </p:blipFill>
        <p:spPr>
          <a:xfrm>
            <a:off x="133763" y="0"/>
            <a:ext cx="12107977" cy="6900267"/>
          </a:xfrm>
        </p:spPr>
      </p:pic>
      <p:sp>
        <p:nvSpPr>
          <p:cNvPr id="7" name="Tittel 6">
            <a:extLst>
              <a:ext uri="{FF2B5EF4-FFF2-40B4-BE49-F238E27FC236}">
                <a16:creationId xmlns:a16="http://schemas.microsoft.com/office/drawing/2014/main" id="{3266C939-A4DD-4BE1-AAD0-48DEAFA6CA61}"/>
              </a:ext>
            </a:extLst>
          </p:cNvPr>
          <p:cNvSpPr>
            <a:spLocks noGrp="1"/>
          </p:cNvSpPr>
          <p:nvPr>
            <p:ph type="title"/>
          </p:nvPr>
        </p:nvSpPr>
        <p:spPr>
          <a:xfrm>
            <a:off x="133763" y="5320171"/>
            <a:ext cx="8411189" cy="553998"/>
          </a:xfrm>
        </p:spPr>
        <p:txBody>
          <a:bodyPr wrap="square" anchor="b">
            <a:noAutofit/>
          </a:bodyPr>
          <a:lstStyle/>
          <a:p>
            <a:pPr>
              <a:lnSpc>
                <a:spcPct val="90000"/>
              </a:lnSpc>
            </a:pPr>
            <a:r>
              <a:rPr lang="nb-NO" sz="10000" dirty="0">
                <a:solidFill>
                  <a:schemeClr val="bg1"/>
                </a:solidFill>
              </a:rPr>
              <a:t>INGEN </a:t>
            </a:r>
            <a:r>
              <a:rPr lang="nb-NO" sz="8000" dirty="0">
                <a:solidFill>
                  <a:schemeClr val="bg1"/>
                </a:solidFill>
              </a:rPr>
              <a:t>ALENE</a:t>
            </a:r>
          </a:p>
        </p:txBody>
      </p:sp>
      <p:sp>
        <p:nvSpPr>
          <p:cNvPr id="15" name="Text Placeholder 4">
            <a:extLst>
              <a:ext uri="{FF2B5EF4-FFF2-40B4-BE49-F238E27FC236}">
                <a16:creationId xmlns:a16="http://schemas.microsoft.com/office/drawing/2014/main" id="{F024C72E-B9FA-4989-4EA2-C8E55F3F3D5B}"/>
              </a:ext>
            </a:extLst>
          </p:cNvPr>
          <p:cNvSpPr>
            <a:spLocks noGrp="1"/>
          </p:cNvSpPr>
          <p:nvPr>
            <p:ph type="body" sz="quarter" idx="12"/>
          </p:nvPr>
        </p:nvSpPr>
        <p:spPr>
          <a:xfrm>
            <a:off x="8544951" y="6612253"/>
            <a:ext cx="2863850" cy="107562"/>
          </a:xfrm>
        </p:spPr>
        <p:txBody>
          <a:bodyPr/>
          <a:lstStyle/>
          <a:p>
            <a:endParaRPr lang="en-US"/>
          </a:p>
        </p:txBody>
      </p:sp>
      <p:sp>
        <p:nvSpPr>
          <p:cNvPr id="17" name="Text Placeholder 5">
            <a:extLst>
              <a:ext uri="{FF2B5EF4-FFF2-40B4-BE49-F238E27FC236}">
                <a16:creationId xmlns:a16="http://schemas.microsoft.com/office/drawing/2014/main" id="{8E1A86A9-DFBC-4F35-0DD1-3241FF46E9CC}"/>
              </a:ext>
            </a:extLst>
          </p:cNvPr>
          <p:cNvSpPr>
            <a:spLocks noGrp="1"/>
          </p:cNvSpPr>
          <p:nvPr>
            <p:ph type="body" sz="quarter" idx="13"/>
          </p:nvPr>
        </p:nvSpPr>
        <p:spPr>
          <a:xfrm>
            <a:off x="759508" y="327009"/>
            <a:ext cx="1016001" cy="219444"/>
          </a:xfrm>
        </p:spPr>
        <p:txBody>
          <a:bodyPr/>
          <a:lstStyle/>
          <a:p>
            <a:endParaRPr lang="en-US" dirty="0"/>
          </a:p>
        </p:txBody>
      </p:sp>
    </p:spTree>
    <p:extLst>
      <p:ext uri="{BB962C8B-B14F-4D97-AF65-F5344CB8AC3E}">
        <p14:creationId xmlns:p14="http://schemas.microsoft.com/office/powerpoint/2010/main" val="30216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91F20-0B68-4CFB-99A3-DB6E9AA0E7C8}"/>
              </a:ext>
            </a:extLst>
          </p:cNvPr>
          <p:cNvSpPr>
            <a:spLocks noGrp="1"/>
          </p:cNvSpPr>
          <p:nvPr>
            <p:ph type="title"/>
          </p:nvPr>
        </p:nvSpPr>
        <p:spPr/>
        <p:txBody>
          <a:bodyPr>
            <a:normAutofit/>
          </a:bodyPr>
          <a:lstStyle/>
          <a:p>
            <a:r>
              <a:rPr lang="nb-NO" dirty="0"/>
              <a:t>Hjemmelekse før dere går i gang</a:t>
            </a:r>
          </a:p>
        </p:txBody>
      </p:sp>
      <p:sp>
        <p:nvSpPr>
          <p:cNvPr id="3" name="Plassholder for tekst 2">
            <a:extLst>
              <a:ext uri="{FF2B5EF4-FFF2-40B4-BE49-F238E27FC236}">
                <a16:creationId xmlns:a16="http://schemas.microsoft.com/office/drawing/2014/main" id="{E8F0E43B-3161-4DB3-A8B4-62CD680FCB9A}"/>
              </a:ext>
            </a:extLst>
          </p:cNvPr>
          <p:cNvSpPr>
            <a:spLocks noGrp="1"/>
          </p:cNvSpPr>
          <p:nvPr>
            <p:ph type="body" sz="quarter" idx="11"/>
          </p:nvPr>
        </p:nvSpPr>
        <p:spPr>
          <a:xfrm>
            <a:off x="1093658" y="2703810"/>
            <a:ext cx="5129721" cy="3507782"/>
          </a:xfrm>
        </p:spPr>
        <p:txBody>
          <a:bodyPr vert="horz" lIns="0" tIns="0" rIns="0" bIns="0" rtlCol="0" anchor="t">
            <a:normAutofit lnSpcReduction="10000"/>
          </a:bodyPr>
          <a:lstStyle/>
          <a:p>
            <a:pPr marL="0" indent="0" algn="l" rtl="0" fontAlgn="base">
              <a:buNone/>
            </a:pPr>
            <a:r>
              <a:rPr lang="nb-NO" sz="1800" b="0" i="0" dirty="0">
                <a:solidFill>
                  <a:srgbClr val="000000"/>
                </a:solidFill>
                <a:effectLst/>
                <a:latin typeface="Calibri" panose="020F0502020204030204" pitchFamily="34" charset="0"/>
              </a:rPr>
              <a:t> </a:t>
            </a:r>
          </a:p>
          <a:p>
            <a:r>
              <a:rPr lang="nb-NO" sz="1800" dirty="0"/>
              <a:t>Reflekter over hvordan du inkluderer andre i hverdagen. Når opplever du at det er lett å invitere noen inn i fellesskapet, og når kan det være vanskelig? Hva kan gjøre det enklere?</a:t>
            </a:r>
          </a:p>
          <a:p>
            <a:r>
              <a:rPr lang="nb-NO" sz="1800" dirty="0"/>
              <a:t>Se for deg </a:t>
            </a:r>
            <a:r>
              <a:rPr lang="nb-NO" sz="1800" dirty="0" err="1"/>
              <a:t>deg</a:t>
            </a:r>
            <a:r>
              <a:rPr lang="nb-NO" sz="1800" dirty="0"/>
              <a:t> selv noen år fram i tid: Hva ønsker du at andre skal kunne si om deg? Hvordan håper du at du har påvirket menneskene rundt deg? </a:t>
            </a:r>
          </a:p>
          <a:p>
            <a:r>
              <a:rPr lang="nb-NO" sz="1800" dirty="0"/>
              <a:t>Hvilke konkrete tiltak kan bidra til at barn og unge som står alene får kjenne på tilhørighet og fellesskap? Hva kan samfunnet gjøre – som kommunen eller politikerne? Hva kan skolen gjøre? Foreldre? Og ikke minst – hva kan du selv bidra med?</a:t>
            </a:r>
          </a:p>
        </p:txBody>
      </p:sp>
      <p:sp>
        <p:nvSpPr>
          <p:cNvPr id="5" name="Plassholder for innhold 4">
            <a:extLst>
              <a:ext uri="{FF2B5EF4-FFF2-40B4-BE49-F238E27FC236}">
                <a16:creationId xmlns:a16="http://schemas.microsoft.com/office/drawing/2014/main" id="{B94F19BD-207E-4AB7-A124-3CBC5A640A19}"/>
              </a:ext>
            </a:extLst>
          </p:cNvPr>
          <p:cNvSpPr>
            <a:spLocks noGrp="1"/>
          </p:cNvSpPr>
          <p:nvPr>
            <p:ph sz="quarter" idx="15"/>
          </p:nvPr>
        </p:nvSpPr>
        <p:spPr/>
        <p:txBody>
          <a:bodyPr/>
          <a:lstStyle/>
          <a:p>
            <a:endParaRPr lang="nb-NO"/>
          </a:p>
        </p:txBody>
      </p:sp>
      <p:pic>
        <p:nvPicPr>
          <p:cNvPr id="6" name="Plassholder for innhold 5" descr="Et hav av hender i midten">
            <a:extLst>
              <a:ext uri="{FF2B5EF4-FFF2-40B4-BE49-F238E27FC236}">
                <a16:creationId xmlns:a16="http://schemas.microsoft.com/office/drawing/2014/main" id="{B7C3F084-5958-4567-9033-CF6526525C9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8781" r="14416" b="1"/>
          <a:stretch/>
        </p:blipFill>
        <p:spPr>
          <a:xfrm>
            <a:off x="6425433" y="0"/>
            <a:ext cx="6873771" cy="6995160"/>
          </a:xfrm>
          <a:prstGeom prst="rect">
            <a:avLst/>
          </a:prstGeom>
          <a:noFill/>
        </p:spPr>
      </p:pic>
    </p:spTree>
    <p:extLst>
      <p:ext uri="{BB962C8B-B14F-4D97-AF65-F5344CB8AC3E}">
        <p14:creationId xmlns:p14="http://schemas.microsoft.com/office/powerpoint/2010/main" val="298836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199D091-A6E2-47D3-8143-7C822F6692C9}"/>
              </a:ext>
            </a:extLst>
          </p:cNvPr>
          <p:cNvSpPr>
            <a:spLocks noGrp="1"/>
          </p:cNvSpPr>
          <p:nvPr>
            <p:ph type="body" sz="quarter" idx="12"/>
          </p:nvPr>
        </p:nvSpPr>
        <p:spPr/>
        <p:txBody>
          <a:bodyPr/>
          <a:lstStyle/>
          <a:p>
            <a:endParaRPr lang="nb-NO"/>
          </a:p>
        </p:txBody>
      </p:sp>
      <p:sp>
        <p:nvSpPr>
          <p:cNvPr id="6" name="TekstSylinder 5">
            <a:extLst>
              <a:ext uri="{FF2B5EF4-FFF2-40B4-BE49-F238E27FC236}">
                <a16:creationId xmlns:a16="http://schemas.microsoft.com/office/drawing/2014/main" id="{552679C3-73AD-480F-B41B-0D10687328A8}"/>
              </a:ext>
            </a:extLst>
          </p:cNvPr>
          <p:cNvSpPr txBox="1"/>
          <p:nvPr/>
        </p:nvSpPr>
        <p:spPr>
          <a:xfrm>
            <a:off x="745066" y="5458405"/>
            <a:ext cx="10314516" cy="1015663"/>
          </a:xfrm>
          <a:prstGeom prst="rect">
            <a:avLst/>
          </a:prstGeom>
          <a:noFill/>
        </p:spPr>
        <p:txBody>
          <a:bodyPr wrap="square">
            <a:spAutoFit/>
          </a:bodyPr>
          <a:lstStyle/>
          <a:p>
            <a:pPr algn="ctr"/>
            <a:r>
              <a:rPr lang="nb-NO" sz="6000" b="1" dirty="0">
                <a:latin typeface="Arial Black" panose="020B0A04020102020204" pitchFamily="34" charset="0"/>
                <a:cs typeface="Helvetica" panose="020B0604020202020204" pitchFamily="34" charset="0"/>
              </a:rPr>
              <a:t>MANGE ALENE </a:t>
            </a:r>
          </a:p>
        </p:txBody>
      </p:sp>
      <p:pic>
        <p:nvPicPr>
          <p:cNvPr id="7" name="Plassholder for bilde 6">
            <a:extLst>
              <a:ext uri="{FF2B5EF4-FFF2-40B4-BE49-F238E27FC236}">
                <a16:creationId xmlns:a16="http://schemas.microsoft.com/office/drawing/2014/main" id="{3E9F1E6F-4419-4CE7-AB2F-6922D29C07AA}"/>
              </a:ext>
            </a:extLst>
          </p:cNvPr>
          <p:cNvPicPr>
            <a:picLocks noGrp="1" noChangeAspect="1"/>
          </p:cNvPicPr>
          <p:nvPr>
            <p:ph type="pic" sz="quarter" idx="13"/>
          </p:nvPr>
        </p:nvPicPr>
        <p:blipFill>
          <a:blip r:embed="rId3"/>
          <a:srcRect l="352" r="352"/>
          <a:stretch>
            <a:fillRect/>
          </a:stretch>
        </p:blipFill>
        <p:spPr>
          <a:prstGeom prst="rect">
            <a:avLst/>
          </a:prstGeom>
        </p:spPr>
      </p:pic>
      <p:sp>
        <p:nvSpPr>
          <p:cNvPr id="8" name="TekstSylinder 7">
            <a:extLst>
              <a:ext uri="{FF2B5EF4-FFF2-40B4-BE49-F238E27FC236}">
                <a16:creationId xmlns:a16="http://schemas.microsoft.com/office/drawing/2014/main" id="{E6DD6D96-1909-42DA-B16D-D26BF8CEC50E}"/>
              </a:ext>
            </a:extLst>
          </p:cNvPr>
          <p:cNvSpPr txBox="1"/>
          <p:nvPr/>
        </p:nvSpPr>
        <p:spPr>
          <a:xfrm>
            <a:off x="6096000" y="5202354"/>
            <a:ext cx="5268036" cy="923330"/>
          </a:xfrm>
          <a:prstGeom prst="rect">
            <a:avLst/>
          </a:prstGeom>
          <a:noFill/>
        </p:spPr>
        <p:txBody>
          <a:bodyPr wrap="square" rtlCol="0">
            <a:spAutoFit/>
          </a:bodyPr>
          <a:lstStyle/>
          <a:p>
            <a:r>
              <a:rPr lang="nb-NO" sz="5400" b="1" dirty="0"/>
              <a:t>MANGE ALENE</a:t>
            </a:r>
          </a:p>
        </p:txBody>
      </p:sp>
    </p:spTree>
    <p:extLst>
      <p:ext uri="{BB962C8B-B14F-4D97-AF65-F5344CB8AC3E}">
        <p14:creationId xmlns:p14="http://schemas.microsoft.com/office/powerpoint/2010/main" val="8872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B939769-DF6B-44A1-B4AE-041D0F4CC75E}"/>
              </a:ext>
            </a:extLst>
          </p:cNvPr>
          <p:cNvSpPr>
            <a:spLocks noGrp="1"/>
          </p:cNvSpPr>
          <p:nvPr>
            <p:ph type="body" sz="quarter" idx="12"/>
          </p:nvPr>
        </p:nvSpPr>
        <p:spPr/>
        <p:txBody>
          <a:bodyPr/>
          <a:lstStyle/>
          <a:p>
            <a:endParaRPr lang="nb-NO"/>
          </a:p>
        </p:txBody>
      </p:sp>
      <p:pic>
        <p:nvPicPr>
          <p:cNvPr id="2" name="Bilde 3" descr="Et bilde som inneholder person, mann, mørk, dress&#10;&#10;Automatisk generert beskrivelse">
            <a:extLst>
              <a:ext uri="{FF2B5EF4-FFF2-40B4-BE49-F238E27FC236}">
                <a16:creationId xmlns:a16="http://schemas.microsoft.com/office/drawing/2014/main" id="{5A25A019-AD44-D9FA-323E-7534196CC4EB}"/>
              </a:ext>
            </a:extLst>
          </p:cNvPr>
          <p:cNvPicPr>
            <a:picLocks noGrp="1" noChangeAspect="1"/>
          </p:cNvPicPr>
          <p:nvPr>
            <p:ph type="pic" sz="quarter" idx="13"/>
          </p:nvPr>
        </p:nvPicPr>
        <p:blipFill rotWithShape="1">
          <a:blip r:embed="rId4"/>
          <a:srcRect t="19310" b="19310"/>
          <a:stretch/>
        </p:blipFill>
        <p:spPr/>
      </p:pic>
      <p:pic>
        <p:nvPicPr>
          <p:cNvPr id="8" name="Media på Internett 7" title="SALTI - DEMONS (Official Documentary)">
            <a:hlinkClick r:id="" action="ppaction://media"/>
            <a:extLst>
              <a:ext uri="{FF2B5EF4-FFF2-40B4-BE49-F238E27FC236}">
                <a16:creationId xmlns:a16="http://schemas.microsoft.com/office/drawing/2014/main" id="{82C92E63-3EEC-446D-94D3-D72AB93E6455}"/>
              </a:ext>
            </a:extLst>
          </p:cNvPr>
          <p:cNvPicPr>
            <a:picLocks noRot="1" noChangeAspect="1"/>
          </p:cNvPicPr>
          <p:nvPr>
            <a:videoFile r:link="rId1"/>
          </p:nvPr>
        </p:nvPicPr>
        <p:blipFill>
          <a:blip r:embed="rId5"/>
          <a:stretch>
            <a:fillRect/>
          </a:stretch>
        </p:blipFill>
        <p:spPr>
          <a:xfrm>
            <a:off x="8652681" y="4858285"/>
            <a:ext cx="3539319" cy="1999715"/>
          </a:xfrm>
          <a:prstGeom prst="rect">
            <a:avLst/>
          </a:prstGeom>
        </p:spPr>
      </p:pic>
    </p:spTree>
    <p:extLst>
      <p:ext uri="{BB962C8B-B14F-4D97-AF65-F5344CB8AC3E}">
        <p14:creationId xmlns:p14="http://schemas.microsoft.com/office/powerpoint/2010/main" val="36961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970D63-4933-4286-B56A-E905635F3752}"/>
              </a:ext>
            </a:extLst>
          </p:cNvPr>
          <p:cNvSpPr>
            <a:spLocks noGrp="1"/>
          </p:cNvSpPr>
          <p:nvPr>
            <p:ph type="title"/>
          </p:nvPr>
        </p:nvSpPr>
        <p:spPr/>
        <p:txBody>
          <a:bodyPr/>
          <a:lstStyle/>
          <a:p>
            <a:r>
              <a:rPr lang="nl-NL" dirty="0"/>
              <a:t>REFLEKSJON:</a:t>
            </a:r>
            <a:br>
              <a:rPr lang="nl-NL" dirty="0"/>
            </a:br>
            <a:endParaRPr lang="nl-NL" dirty="0"/>
          </a:p>
        </p:txBody>
      </p:sp>
      <p:sp>
        <p:nvSpPr>
          <p:cNvPr id="5" name="Tijdelijke aanduiding voor tekst 4">
            <a:extLst>
              <a:ext uri="{FF2B5EF4-FFF2-40B4-BE49-F238E27FC236}">
                <a16:creationId xmlns:a16="http://schemas.microsoft.com/office/drawing/2014/main" id="{E4143267-7E72-4C67-A7D2-A86DA0729A08}"/>
              </a:ext>
            </a:extLst>
          </p:cNvPr>
          <p:cNvSpPr>
            <a:spLocks noGrp="1"/>
          </p:cNvSpPr>
          <p:nvPr>
            <p:ph type="body" sz="quarter" idx="12"/>
          </p:nvPr>
        </p:nvSpPr>
        <p:spPr>
          <a:xfrm>
            <a:off x="6790317" y="2731325"/>
            <a:ext cx="2160000" cy="702673"/>
          </a:xfrm>
        </p:spPr>
        <p:txBody>
          <a:bodyPr/>
          <a:lstStyle/>
          <a:p>
            <a:r>
              <a:rPr lang="nl-NL" dirty="0"/>
              <a:t>2.</a:t>
            </a:r>
          </a:p>
        </p:txBody>
      </p:sp>
      <p:sp>
        <p:nvSpPr>
          <p:cNvPr id="6" name="Tijdelijke aanduiding voor tekst 5">
            <a:extLst>
              <a:ext uri="{FF2B5EF4-FFF2-40B4-BE49-F238E27FC236}">
                <a16:creationId xmlns:a16="http://schemas.microsoft.com/office/drawing/2014/main" id="{5488294B-BD41-4B91-8B60-7F6ADAB410A0}"/>
              </a:ext>
            </a:extLst>
          </p:cNvPr>
          <p:cNvSpPr>
            <a:spLocks noGrp="1"/>
          </p:cNvSpPr>
          <p:nvPr>
            <p:ph type="body" sz="quarter" idx="13"/>
          </p:nvPr>
        </p:nvSpPr>
        <p:spPr>
          <a:xfrm>
            <a:off x="9549519" y="2744973"/>
            <a:ext cx="2160000" cy="419612"/>
          </a:xfrm>
        </p:spPr>
        <p:txBody>
          <a:bodyPr/>
          <a:lstStyle/>
          <a:p>
            <a:r>
              <a:rPr lang="nl-NL" dirty="0"/>
              <a:t>3.</a:t>
            </a:r>
          </a:p>
        </p:txBody>
      </p:sp>
      <p:sp>
        <p:nvSpPr>
          <p:cNvPr id="7" name="Tijdelijke aanduiding voor tekst 6">
            <a:extLst>
              <a:ext uri="{FF2B5EF4-FFF2-40B4-BE49-F238E27FC236}">
                <a16:creationId xmlns:a16="http://schemas.microsoft.com/office/drawing/2014/main" id="{D90FEB9B-2957-43AD-A213-53453186F1DF}"/>
              </a:ext>
            </a:extLst>
          </p:cNvPr>
          <p:cNvSpPr>
            <a:spLocks noGrp="1"/>
          </p:cNvSpPr>
          <p:nvPr>
            <p:ph type="body" sz="quarter" idx="14"/>
          </p:nvPr>
        </p:nvSpPr>
        <p:spPr>
          <a:xfrm>
            <a:off x="3975182" y="3564795"/>
            <a:ext cx="2160000" cy="2004061"/>
          </a:xfrm>
        </p:spPr>
        <p:txBody>
          <a:bodyPr/>
          <a:lstStyle/>
          <a:p>
            <a:r>
              <a:rPr lang="nl-NL" dirty="0"/>
              <a:t>Hva tror du Warith Salti ønsker å få frem med denne dokumentaren? Hva er kjerne -    budskapet? </a:t>
            </a:r>
          </a:p>
        </p:txBody>
      </p:sp>
      <p:sp>
        <p:nvSpPr>
          <p:cNvPr id="8" name="Tijdelijke aanduiding voor tekst 7">
            <a:extLst>
              <a:ext uri="{FF2B5EF4-FFF2-40B4-BE49-F238E27FC236}">
                <a16:creationId xmlns:a16="http://schemas.microsoft.com/office/drawing/2014/main" id="{D6165AC7-4593-4CE2-85D3-1700B16F0054}"/>
              </a:ext>
            </a:extLst>
          </p:cNvPr>
          <p:cNvSpPr>
            <a:spLocks noGrp="1"/>
          </p:cNvSpPr>
          <p:nvPr>
            <p:ph type="body" sz="quarter" idx="15"/>
          </p:nvPr>
        </p:nvSpPr>
        <p:spPr>
          <a:xfrm>
            <a:off x="6790317" y="3564795"/>
            <a:ext cx="2160000" cy="2004061"/>
          </a:xfrm>
        </p:spPr>
        <p:txBody>
          <a:bodyPr/>
          <a:lstStyle/>
          <a:p>
            <a:r>
              <a:rPr lang="nl-NL" dirty="0"/>
              <a:t>Hva kan du gjøre dersom du oppdager at noen har det vanskelig enten hjemme eller på skolen? </a:t>
            </a:r>
          </a:p>
          <a:p>
            <a:endParaRPr lang="nl-NL" dirty="0"/>
          </a:p>
        </p:txBody>
      </p:sp>
      <p:sp>
        <p:nvSpPr>
          <p:cNvPr id="9" name="Tijdelijke aanduiding voor tekst 8">
            <a:extLst>
              <a:ext uri="{FF2B5EF4-FFF2-40B4-BE49-F238E27FC236}">
                <a16:creationId xmlns:a16="http://schemas.microsoft.com/office/drawing/2014/main" id="{787709B3-E45A-4A1C-8508-81937D2828F6}"/>
              </a:ext>
            </a:extLst>
          </p:cNvPr>
          <p:cNvSpPr>
            <a:spLocks noGrp="1"/>
          </p:cNvSpPr>
          <p:nvPr>
            <p:ph type="body" sz="quarter" idx="16"/>
          </p:nvPr>
        </p:nvSpPr>
        <p:spPr>
          <a:xfrm>
            <a:off x="9549519" y="3450374"/>
            <a:ext cx="2160000" cy="2004061"/>
          </a:xfrm>
        </p:spPr>
        <p:txBody>
          <a:bodyPr vert="horz" lIns="0" tIns="0" rIns="0" bIns="0" rtlCol="0" anchor="t">
            <a:normAutofit/>
          </a:bodyPr>
          <a:lstStyle/>
          <a:p>
            <a:r>
              <a:rPr lang="nl-NL" dirty="0"/>
              <a:t>SALTI har brukt musikken for å finne tilhørighet og fellesskap.</a:t>
            </a:r>
          </a:p>
          <a:p>
            <a:pPr marL="0" indent="0">
              <a:buNone/>
            </a:pPr>
            <a:r>
              <a:rPr lang="nl-NL" dirty="0"/>
              <a:t>Hva gjør dere for å finne tilhørighet og fellesskap?</a:t>
            </a:r>
            <a:endParaRPr lang="nl-NL" dirty="0">
              <a:cs typeface="Calibri" panose="020F0502020204030204"/>
            </a:endParaRPr>
          </a:p>
        </p:txBody>
      </p:sp>
      <p:pic>
        <p:nvPicPr>
          <p:cNvPr id="17" name="Plassholder for bilde 16">
            <a:extLst>
              <a:ext uri="{FF2B5EF4-FFF2-40B4-BE49-F238E27FC236}">
                <a16:creationId xmlns:a16="http://schemas.microsoft.com/office/drawing/2014/main" id="{C632B4A5-63EF-4EF9-87A1-31CCF12196E3}"/>
              </a:ext>
            </a:extLst>
          </p:cNvPr>
          <p:cNvPicPr>
            <a:picLocks noGrp="1" noChangeAspect="1"/>
          </p:cNvPicPr>
          <p:nvPr>
            <p:ph type="pic" sz="quarter" idx="17"/>
          </p:nvPr>
        </p:nvPicPr>
        <p:blipFill rotWithShape="1">
          <a:blip r:embed="rId3"/>
          <a:srcRect l="29928" r="29928"/>
          <a:stretch/>
        </p:blipFill>
        <p:spPr/>
      </p:pic>
      <p:sp>
        <p:nvSpPr>
          <p:cNvPr id="4" name="Tijdelijke aanduiding voor tekst 3">
            <a:extLst>
              <a:ext uri="{FF2B5EF4-FFF2-40B4-BE49-F238E27FC236}">
                <a16:creationId xmlns:a16="http://schemas.microsoft.com/office/drawing/2014/main" id="{44874CF8-30CB-4926-9F0E-586FD3EC5DED}"/>
              </a:ext>
            </a:extLst>
          </p:cNvPr>
          <p:cNvSpPr>
            <a:spLocks noGrp="1"/>
          </p:cNvSpPr>
          <p:nvPr>
            <p:ph type="body" sz="quarter" idx="11"/>
          </p:nvPr>
        </p:nvSpPr>
        <p:spPr>
          <a:xfrm>
            <a:off x="4031115" y="2744973"/>
            <a:ext cx="2160000" cy="702673"/>
          </a:xfrm>
        </p:spPr>
        <p:txBody>
          <a:bodyPr/>
          <a:lstStyle/>
          <a:p>
            <a:r>
              <a:rPr lang="nl-NL" dirty="0"/>
              <a:t>1.</a:t>
            </a:r>
          </a:p>
        </p:txBody>
      </p:sp>
    </p:spTree>
    <p:extLst>
      <p:ext uri="{BB962C8B-B14F-4D97-AF65-F5344CB8AC3E}">
        <p14:creationId xmlns:p14="http://schemas.microsoft.com/office/powerpoint/2010/main" val="114158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DD6EE2F-F6F8-4830-BA9C-911B66C8FB7F}"/>
              </a:ext>
            </a:extLst>
          </p:cNvPr>
          <p:cNvSpPr>
            <a:spLocks noGrp="1"/>
          </p:cNvSpPr>
          <p:nvPr>
            <p:ph type="body" sz="quarter" idx="12"/>
          </p:nvPr>
        </p:nvSpPr>
        <p:spPr/>
        <p:txBody>
          <a:bodyPr/>
          <a:lstStyle/>
          <a:p>
            <a:endParaRPr lang="nb-NO"/>
          </a:p>
        </p:txBody>
      </p:sp>
      <p:pic>
        <p:nvPicPr>
          <p:cNvPr id="7" name="Plassholder for bilde 6">
            <a:extLst>
              <a:ext uri="{FF2B5EF4-FFF2-40B4-BE49-F238E27FC236}">
                <a16:creationId xmlns:a16="http://schemas.microsoft.com/office/drawing/2014/main" id="{C14169A5-509F-453C-ACD3-8B0199E2D5D0}"/>
              </a:ext>
            </a:extLst>
          </p:cNvPr>
          <p:cNvPicPr>
            <a:picLocks noGrp="1" noChangeAspect="1"/>
          </p:cNvPicPr>
          <p:nvPr>
            <p:ph type="pic" sz="quarter" idx="13"/>
          </p:nvPr>
        </p:nvPicPr>
        <p:blipFill>
          <a:blip r:embed="rId3"/>
          <a:srcRect l="352" r="352"/>
          <a:stretch>
            <a:fillRect/>
          </a:stretch>
        </p:blipFill>
        <p:spPr>
          <a:prstGeom prst="rect">
            <a:avLst/>
          </a:prstGeom>
        </p:spPr>
      </p:pic>
      <p:pic>
        <p:nvPicPr>
          <p:cNvPr id="8" name="Bilde 7">
            <a:extLst>
              <a:ext uri="{FF2B5EF4-FFF2-40B4-BE49-F238E27FC236}">
                <a16:creationId xmlns:a16="http://schemas.microsoft.com/office/drawing/2014/main" id="{245A4972-5D0F-4EA5-82D1-A6E469ABE676}"/>
              </a:ext>
            </a:extLst>
          </p:cNvPr>
          <p:cNvPicPr>
            <a:picLocks noChangeAspect="1"/>
          </p:cNvPicPr>
          <p:nvPr/>
        </p:nvPicPr>
        <p:blipFill>
          <a:blip r:embed="rId4"/>
          <a:stretch>
            <a:fillRect/>
          </a:stretch>
        </p:blipFill>
        <p:spPr>
          <a:xfrm>
            <a:off x="1924334" y="2521546"/>
            <a:ext cx="8732841" cy="1814907"/>
          </a:xfrm>
          <a:prstGeom prst="rect">
            <a:avLst/>
          </a:prstGeom>
        </p:spPr>
      </p:pic>
    </p:spTree>
    <p:extLst>
      <p:ext uri="{BB962C8B-B14F-4D97-AF65-F5344CB8AC3E}">
        <p14:creationId xmlns:p14="http://schemas.microsoft.com/office/powerpoint/2010/main" val="35547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86340569-0DCC-4B8D-B9C1-B42587092450}"/>
              </a:ext>
            </a:extLst>
          </p:cNvPr>
          <p:cNvSpPr txBox="1"/>
          <p:nvPr/>
        </p:nvSpPr>
        <p:spPr>
          <a:xfrm>
            <a:off x="579748" y="935710"/>
            <a:ext cx="10772479" cy="1938992"/>
          </a:xfrm>
          <a:prstGeom prst="rect">
            <a:avLst/>
          </a:prstGeom>
          <a:noFill/>
        </p:spPr>
        <p:txBody>
          <a:bodyPr wrap="square">
            <a:spAutoFit/>
          </a:bodyPr>
          <a:lstStyle/>
          <a:p>
            <a:pPr algn="ctr"/>
            <a:r>
              <a:rPr lang="nb-NO" sz="6000" b="1" dirty="0">
                <a:solidFill>
                  <a:schemeClr val="bg1"/>
                </a:solidFill>
                <a:latin typeface="Arial Black" panose="020B0A04020102020204" pitchFamily="34" charset="0"/>
                <a:cs typeface="Helvetica" panose="020B0604020202020204" pitchFamily="34" charset="0"/>
              </a:rPr>
              <a:t>TILHØRIGHETSFØLELSE</a:t>
            </a:r>
          </a:p>
          <a:p>
            <a:pPr algn="ctr"/>
            <a:endParaRPr lang="nb-NO" sz="3000" b="1" dirty="0">
              <a:solidFill>
                <a:schemeClr val="bg1"/>
              </a:solidFill>
              <a:latin typeface="Arial Black" panose="020B0A04020102020204" pitchFamily="34" charset="0"/>
              <a:cs typeface="Helvetica" panose="020B0604020202020204" pitchFamily="34" charset="0"/>
            </a:endParaRPr>
          </a:p>
          <a:p>
            <a:pPr algn="ctr"/>
            <a:r>
              <a:rPr lang="nb-NO" sz="3000" b="1" dirty="0">
                <a:solidFill>
                  <a:schemeClr val="bg1"/>
                </a:solidFill>
                <a:latin typeface="Arial Black" panose="020B0A04020102020204" pitchFamily="34" charset="0"/>
                <a:cs typeface="Helvetica" panose="020B0604020202020204" pitchFamily="34" charset="0"/>
              </a:rPr>
              <a:t>… OG BETYDNINGEN AV FELLESSKAP</a:t>
            </a:r>
          </a:p>
        </p:txBody>
      </p:sp>
    </p:spTree>
    <p:extLst>
      <p:ext uri="{BB962C8B-B14F-4D97-AF65-F5344CB8AC3E}">
        <p14:creationId xmlns:p14="http://schemas.microsoft.com/office/powerpoint/2010/main" val="3877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1DFB9-2C95-4728-85EF-79F87D8E2777}"/>
              </a:ext>
            </a:extLst>
          </p:cNvPr>
          <p:cNvSpPr>
            <a:spLocks noGrp="1"/>
          </p:cNvSpPr>
          <p:nvPr>
            <p:ph type="title"/>
          </p:nvPr>
        </p:nvSpPr>
        <p:spPr/>
        <p:txBody>
          <a:bodyPr/>
          <a:lstStyle/>
          <a:p>
            <a:r>
              <a:rPr lang="nl-NL" dirty="0"/>
              <a:t>REFLEKSJON:</a:t>
            </a:r>
            <a:endParaRPr lang="nb-NO" dirty="0"/>
          </a:p>
        </p:txBody>
      </p:sp>
      <p:sp>
        <p:nvSpPr>
          <p:cNvPr id="3" name="Plassholder for tekst 2">
            <a:extLst>
              <a:ext uri="{FF2B5EF4-FFF2-40B4-BE49-F238E27FC236}">
                <a16:creationId xmlns:a16="http://schemas.microsoft.com/office/drawing/2014/main" id="{1161E3D1-4962-4E97-9721-970EAD7AA043}"/>
              </a:ext>
            </a:extLst>
          </p:cNvPr>
          <p:cNvSpPr>
            <a:spLocks noGrp="1"/>
          </p:cNvSpPr>
          <p:nvPr>
            <p:ph type="body" sz="quarter" idx="12"/>
          </p:nvPr>
        </p:nvSpPr>
        <p:spPr>
          <a:xfrm>
            <a:off x="6766203" y="2771932"/>
            <a:ext cx="2160000" cy="702673"/>
          </a:xfrm>
        </p:spPr>
        <p:txBody>
          <a:bodyPr/>
          <a:lstStyle/>
          <a:p>
            <a:r>
              <a:rPr lang="nb-NO" dirty="0"/>
              <a:t>2.</a:t>
            </a:r>
          </a:p>
        </p:txBody>
      </p:sp>
      <p:sp>
        <p:nvSpPr>
          <p:cNvPr id="4" name="Plassholder for tekst 3">
            <a:extLst>
              <a:ext uri="{FF2B5EF4-FFF2-40B4-BE49-F238E27FC236}">
                <a16:creationId xmlns:a16="http://schemas.microsoft.com/office/drawing/2014/main" id="{F69785AF-1E29-4780-8BD7-6D69290C6534}"/>
              </a:ext>
            </a:extLst>
          </p:cNvPr>
          <p:cNvSpPr>
            <a:spLocks noGrp="1"/>
          </p:cNvSpPr>
          <p:nvPr>
            <p:ph type="body" sz="quarter" idx="13"/>
          </p:nvPr>
        </p:nvSpPr>
        <p:spPr>
          <a:xfrm>
            <a:off x="9549519" y="2784467"/>
            <a:ext cx="2160000" cy="702673"/>
          </a:xfrm>
        </p:spPr>
        <p:txBody>
          <a:bodyPr/>
          <a:lstStyle/>
          <a:p>
            <a:r>
              <a:rPr lang="nb-NO" dirty="0"/>
              <a:t>3.</a:t>
            </a:r>
          </a:p>
        </p:txBody>
      </p:sp>
      <p:sp>
        <p:nvSpPr>
          <p:cNvPr id="5" name="Plassholder for tekst 4">
            <a:extLst>
              <a:ext uri="{FF2B5EF4-FFF2-40B4-BE49-F238E27FC236}">
                <a16:creationId xmlns:a16="http://schemas.microsoft.com/office/drawing/2014/main" id="{C4E504F1-8E74-43B1-B46A-B95764EB0921}"/>
              </a:ext>
            </a:extLst>
          </p:cNvPr>
          <p:cNvSpPr>
            <a:spLocks noGrp="1"/>
          </p:cNvSpPr>
          <p:nvPr>
            <p:ph type="body" sz="quarter" idx="14"/>
          </p:nvPr>
        </p:nvSpPr>
        <p:spPr>
          <a:xfrm>
            <a:off x="3982241" y="3563429"/>
            <a:ext cx="2160000" cy="2004061"/>
          </a:xfrm>
        </p:spPr>
        <p:txBody>
          <a:bodyPr/>
          <a:lstStyle/>
          <a:p>
            <a:r>
              <a:rPr lang="nl-NL" sz="1600" dirty="0"/>
              <a:t>Warith Salti snakker i dokumentaren om å finne sin flokk og de man kan være seg selv med.</a:t>
            </a:r>
          </a:p>
          <a:p>
            <a:r>
              <a:rPr lang="nl-NL" sz="1600" dirty="0"/>
              <a:t>Hvorfor tror dere han synes dette er viktig?</a:t>
            </a:r>
          </a:p>
          <a:p>
            <a:endParaRPr lang="nb-NO" dirty="0"/>
          </a:p>
        </p:txBody>
      </p:sp>
      <p:sp>
        <p:nvSpPr>
          <p:cNvPr id="6" name="Plassholder for tekst 5">
            <a:extLst>
              <a:ext uri="{FF2B5EF4-FFF2-40B4-BE49-F238E27FC236}">
                <a16:creationId xmlns:a16="http://schemas.microsoft.com/office/drawing/2014/main" id="{919985DD-14B8-4E25-B0E3-CF5488A7E16E}"/>
              </a:ext>
            </a:extLst>
          </p:cNvPr>
          <p:cNvSpPr>
            <a:spLocks noGrp="1"/>
          </p:cNvSpPr>
          <p:nvPr>
            <p:ph type="body" sz="quarter" idx="15"/>
          </p:nvPr>
        </p:nvSpPr>
        <p:spPr>
          <a:xfrm>
            <a:off x="6766203" y="3595982"/>
            <a:ext cx="2160000" cy="2004061"/>
          </a:xfrm>
        </p:spPr>
        <p:txBody>
          <a:bodyPr>
            <a:normAutofit/>
          </a:bodyPr>
          <a:lstStyle/>
          <a:p>
            <a:r>
              <a:rPr lang="nl-NL" sz="1600" dirty="0"/>
              <a:t>Nevn noen årsaker til utenforskap.</a:t>
            </a:r>
          </a:p>
          <a:p>
            <a:r>
              <a:rPr lang="nl-NL" sz="1600" dirty="0"/>
              <a:t>Hvilke konsekvenser kan det få å havne i utenforskap og være alene? </a:t>
            </a:r>
          </a:p>
        </p:txBody>
      </p:sp>
      <p:sp>
        <p:nvSpPr>
          <p:cNvPr id="7" name="Plassholder for tekst 6">
            <a:extLst>
              <a:ext uri="{FF2B5EF4-FFF2-40B4-BE49-F238E27FC236}">
                <a16:creationId xmlns:a16="http://schemas.microsoft.com/office/drawing/2014/main" id="{1F9F7B85-9FF8-4FF4-B896-605CEF3EA11D}"/>
              </a:ext>
            </a:extLst>
          </p:cNvPr>
          <p:cNvSpPr>
            <a:spLocks noGrp="1"/>
          </p:cNvSpPr>
          <p:nvPr>
            <p:ph type="body" sz="quarter" idx="16"/>
          </p:nvPr>
        </p:nvSpPr>
        <p:spPr>
          <a:xfrm>
            <a:off x="9549519" y="3647281"/>
            <a:ext cx="2160000" cy="2004061"/>
          </a:xfrm>
        </p:spPr>
        <p:txBody>
          <a:bodyPr/>
          <a:lstStyle/>
          <a:p>
            <a:r>
              <a:rPr lang="nl-NL" sz="1600" dirty="0"/>
              <a:t>Hva kan man gjøre selv for å komme ut av det?</a:t>
            </a:r>
          </a:p>
          <a:p>
            <a:r>
              <a:rPr lang="nl-NL" sz="1600" dirty="0"/>
              <a:t>Hvordan kan lokalsamfunnet og/eller skolen bidra til at færre er alene?</a:t>
            </a:r>
          </a:p>
          <a:p>
            <a:endParaRPr lang="nb-NO" dirty="0"/>
          </a:p>
        </p:txBody>
      </p:sp>
      <p:sp>
        <p:nvSpPr>
          <p:cNvPr id="9" name="Plassholder for tekst 8">
            <a:extLst>
              <a:ext uri="{FF2B5EF4-FFF2-40B4-BE49-F238E27FC236}">
                <a16:creationId xmlns:a16="http://schemas.microsoft.com/office/drawing/2014/main" id="{4DF735B4-70F6-49FE-9380-431371993829}"/>
              </a:ext>
            </a:extLst>
          </p:cNvPr>
          <p:cNvSpPr>
            <a:spLocks noGrp="1"/>
          </p:cNvSpPr>
          <p:nvPr>
            <p:ph type="body" sz="quarter" idx="11"/>
          </p:nvPr>
        </p:nvSpPr>
        <p:spPr>
          <a:xfrm>
            <a:off x="4031115" y="2784467"/>
            <a:ext cx="2160000" cy="702673"/>
          </a:xfrm>
        </p:spPr>
        <p:txBody>
          <a:bodyPr/>
          <a:lstStyle/>
          <a:p>
            <a:r>
              <a:rPr lang="nb-NO" dirty="0"/>
              <a:t>1.</a:t>
            </a:r>
          </a:p>
        </p:txBody>
      </p:sp>
      <p:pic>
        <p:nvPicPr>
          <p:cNvPr id="15" name="Plassholder for bilde 14" descr="Et bilde som inneholder person, vegg, innendørs, mann&#10;&#10;Automatisk generert beskrivelse">
            <a:extLst>
              <a:ext uri="{FF2B5EF4-FFF2-40B4-BE49-F238E27FC236}">
                <a16:creationId xmlns:a16="http://schemas.microsoft.com/office/drawing/2014/main" id="{281509F1-C1D4-4943-8A78-012F3E79191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087" r="13087"/>
          <a:stretch>
            <a:fillRect/>
          </a:stretch>
        </p:blipFill>
        <p:spPr/>
      </p:pic>
    </p:spTree>
    <p:extLst>
      <p:ext uri="{BB962C8B-B14F-4D97-AF65-F5344CB8AC3E}">
        <p14:creationId xmlns:p14="http://schemas.microsoft.com/office/powerpoint/2010/main" val="253705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9072B6-3F33-4D61-8593-03096A6E234A}"/>
              </a:ext>
            </a:extLst>
          </p:cNvPr>
          <p:cNvSpPr>
            <a:spLocks noGrp="1"/>
          </p:cNvSpPr>
          <p:nvPr>
            <p:ph type="title"/>
          </p:nvPr>
        </p:nvSpPr>
        <p:spPr>
          <a:xfrm>
            <a:off x="625983" y="644278"/>
            <a:ext cx="10944225" cy="704462"/>
          </a:xfrm>
        </p:spPr>
        <p:txBody>
          <a:bodyPr>
            <a:normAutofit/>
          </a:bodyPr>
          <a:lstStyle/>
          <a:p>
            <a:r>
              <a:rPr lang="nb-NO" sz="4400" dirty="0"/>
              <a:t>Hvorfor medvirke?  </a:t>
            </a:r>
            <a:endParaRPr lang="nb-NO" dirty="0"/>
          </a:p>
        </p:txBody>
      </p:sp>
      <p:sp>
        <p:nvSpPr>
          <p:cNvPr id="3" name="Plassholder for tekst 2">
            <a:extLst>
              <a:ext uri="{FF2B5EF4-FFF2-40B4-BE49-F238E27FC236}">
                <a16:creationId xmlns:a16="http://schemas.microsoft.com/office/drawing/2014/main" id="{B82F8238-4072-4AAB-97DF-4A0332598242}"/>
              </a:ext>
            </a:extLst>
          </p:cNvPr>
          <p:cNvSpPr>
            <a:spLocks noGrp="1"/>
          </p:cNvSpPr>
          <p:nvPr>
            <p:ph type="body" sz="quarter" idx="16"/>
          </p:nvPr>
        </p:nvSpPr>
        <p:spPr/>
        <p:txBody>
          <a:bodyPr/>
          <a:lstStyle/>
          <a:p>
            <a:r>
              <a:rPr lang="nb-NO" dirty="0"/>
              <a:t>1</a:t>
            </a:r>
          </a:p>
        </p:txBody>
      </p:sp>
      <p:sp>
        <p:nvSpPr>
          <p:cNvPr id="4" name="Plassholder for tekst 3">
            <a:extLst>
              <a:ext uri="{FF2B5EF4-FFF2-40B4-BE49-F238E27FC236}">
                <a16:creationId xmlns:a16="http://schemas.microsoft.com/office/drawing/2014/main" id="{875D624F-AE25-4167-A62E-DCD9B2805B32}"/>
              </a:ext>
            </a:extLst>
          </p:cNvPr>
          <p:cNvSpPr>
            <a:spLocks noGrp="1"/>
          </p:cNvSpPr>
          <p:nvPr>
            <p:ph type="body" sz="quarter" idx="18"/>
          </p:nvPr>
        </p:nvSpPr>
        <p:spPr/>
        <p:txBody>
          <a:bodyPr/>
          <a:lstStyle/>
          <a:p>
            <a:r>
              <a:rPr lang="nb-NO" sz="1600" b="0" i="0" dirty="0">
                <a:effectLst/>
              </a:rPr>
              <a:t>FNs barnekonvensjon artikkel 12 slår fast at alle barn har rett til å si meningen sin og deres mening skal bli tatt på alvor.</a:t>
            </a:r>
          </a:p>
          <a:p>
            <a:endParaRPr lang="nb-NO" dirty="0"/>
          </a:p>
        </p:txBody>
      </p:sp>
      <p:sp>
        <p:nvSpPr>
          <p:cNvPr id="5" name="Plassholder for tekst 4">
            <a:extLst>
              <a:ext uri="{FF2B5EF4-FFF2-40B4-BE49-F238E27FC236}">
                <a16:creationId xmlns:a16="http://schemas.microsoft.com/office/drawing/2014/main" id="{73FFE26B-8060-4584-A161-438FFF87E35D}"/>
              </a:ext>
            </a:extLst>
          </p:cNvPr>
          <p:cNvSpPr>
            <a:spLocks noGrp="1"/>
          </p:cNvSpPr>
          <p:nvPr>
            <p:ph type="body" sz="quarter" idx="19"/>
          </p:nvPr>
        </p:nvSpPr>
        <p:spPr/>
        <p:txBody>
          <a:bodyPr/>
          <a:lstStyle/>
          <a:p>
            <a:r>
              <a:rPr lang="nb-NO" sz="1600" b="0" i="0" dirty="0">
                <a:effectLst/>
              </a:rPr>
              <a:t>For å sikre at alle barn får en trygg og god oppvekst er det viktig å lytte til barn og unge med verdifull innsikt i egne behov og erfaringer. </a:t>
            </a:r>
          </a:p>
          <a:p>
            <a:endParaRPr lang="nb-NO" dirty="0"/>
          </a:p>
        </p:txBody>
      </p:sp>
      <p:sp>
        <p:nvSpPr>
          <p:cNvPr id="6" name="Plassholder for tekst 5">
            <a:extLst>
              <a:ext uri="{FF2B5EF4-FFF2-40B4-BE49-F238E27FC236}">
                <a16:creationId xmlns:a16="http://schemas.microsoft.com/office/drawing/2014/main" id="{54D0483B-187F-4F44-913F-6B36A0F44842}"/>
              </a:ext>
            </a:extLst>
          </p:cNvPr>
          <p:cNvSpPr>
            <a:spLocks noGrp="1"/>
          </p:cNvSpPr>
          <p:nvPr>
            <p:ph type="body" sz="quarter" idx="20"/>
          </p:nvPr>
        </p:nvSpPr>
        <p:spPr/>
        <p:txBody>
          <a:bodyPr/>
          <a:lstStyle/>
          <a:p>
            <a:r>
              <a:rPr lang="nb-NO" sz="1600" dirty="0"/>
              <a:t>Når voksne får viktig innsikt i barn og unge sine ideer kan de ta beslutninger som gjør tjenestene </a:t>
            </a:r>
            <a:r>
              <a:rPr lang="nb-NO" sz="1600" b="0" i="0" dirty="0">
                <a:effectLst/>
              </a:rPr>
              <a:t>treffsikre, brukervennlige, effektive og av høy kvalitet.</a:t>
            </a:r>
          </a:p>
          <a:p>
            <a:endParaRPr lang="nb-NO" dirty="0"/>
          </a:p>
        </p:txBody>
      </p:sp>
      <p:sp>
        <p:nvSpPr>
          <p:cNvPr id="7" name="Plassholder for tekst 6">
            <a:extLst>
              <a:ext uri="{FF2B5EF4-FFF2-40B4-BE49-F238E27FC236}">
                <a16:creationId xmlns:a16="http://schemas.microsoft.com/office/drawing/2014/main" id="{5E99911F-59E9-449C-9869-B75099E62C3C}"/>
              </a:ext>
            </a:extLst>
          </p:cNvPr>
          <p:cNvSpPr>
            <a:spLocks noGrp="1"/>
          </p:cNvSpPr>
          <p:nvPr>
            <p:ph type="body" sz="quarter" idx="21"/>
          </p:nvPr>
        </p:nvSpPr>
        <p:spPr/>
        <p:txBody>
          <a:bodyPr vert="horz" lIns="0" tIns="0" rIns="0" bIns="0" rtlCol="0" anchor="t">
            <a:normAutofit/>
          </a:bodyPr>
          <a:lstStyle/>
          <a:p>
            <a:r>
              <a:rPr lang="nb-NO" sz="1600" dirty="0"/>
              <a:t>Det er barn og unge som best vet hva de trenger for å ha det bra der de bor. </a:t>
            </a:r>
            <a:endParaRPr lang="nb-NO" dirty="0"/>
          </a:p>
          <a:p>
            <a:r>
              <a:rPr lang="nb-NO" sz="1600" dirty="0"/>
              <a:t>Det er derfor viktig at dere benytter denne muligheten til å si noe om hva dere ønsker, trenger og ser behov for på deres hjemsted.</a:t>
            </a:r>
            <a:endParaRPr lang="nb-NO" dirty="0">
              <a:cs typeface="Calibri"/>
            </a:endParaRPr>
          </a:p>
          <a:p>
            <a:endParaRPr lang="nb-NO" sz="1600" dirty="0"/>
          </a:p>
          <a:p>
            <a:endParaRPr lang="nb-NO" dirty="0"/>
          </a:p>
        </p:txBody>
      </p:sp>
      <p:sp>
        <p:nvSpPr>
          <p:cNvPr id="8" name="Plassholder for tekst 7">
            <a:extLst>
              <a:ext uri="{FF2B5EF4-FFF2-40B4-BE49-F238E27FC236}">
                <a16:creationId xmlns:a16="http://schemas.microsoft.com/office/drawing/2014/main" id="{AEB1629D-00E6-47A6-9EE5-F0A8A988007D}"/>
              </a:ext>
            </a:extLst>
          </p:cNvPr>
          <p:cNvSpPr>
            <a:spLocks noGrp="1"/>
          </p:cNvSpPr>
          <p:nvPr>
            <p:ph type="body" sz="quarter" idx="22"/>
          </p:nvPr>
        </p:nvSpPr>
        <p:spPr/>
        <p:txBody>
          <a:bodyPr/>
          <a:lstStyle/>
          <a:p>
            <a:r>
              <a:rPr lang="nb-NO" dirty="0"/>
              <a:t>2</a:t>
            </a:r>
          </a:p>
        </p:txBody>
      </p:sp>
      <p:sp>
        <p:nvSpPr>
          <p:cNvPr id="9" name="Plassholder for tekst 8">
            <a:extLst>
              <a:ext uri="{FF2B5EF4-FFF2-40B4-BE49-F238E27FC236}">
                <a16:creationId xmlns:a16="http://schemas.microsoft.com/office/drawing/2014/main" id="{434D603A-08EC-48BD-BA58-9A1894E5FA71}"/>
              </a:ext>
            </a:extLst>
          </p:cNvPr>
          <p:cNvSpPr>
            <a:spLocks noGrp="1"/>
          </p:cNvSpPr>
          <p:nvPr>
            <p:ph type="body" sz="quarter" idx="23"/>
          </p:nvPr>
        </p:nvSpPr>
        <p:spPr/>
        <p:txBody>
          <a:bodyPr/>
          <a:lstStyle/>
          <a:p>
            <a:r>
              <a:rPr lang="nb-NO" dirty="0"/>
              <a:t>3</a:t>
            </a:r>
          </a:p>
        </p:txBody>
      </p:sp>
      <p:sp>
        <p:nvSpPr>
          <p:cNvPr id="10" name="Plassholder for tekst 9">
            <a:extLst>
              <a:ext uri="{FF2B5EF4-FFF2-40B4-BE49-F238E27FC236}">
                <a16:creationId xmlns:a16="http://schemas.microsoft.com/office/drawing/2014/main" id="{33FE0AF1-BDE1-4C36-B6F0-463A6FF83325}"/>
              </a:ext>
            </a:extLst>
          </p:cNvPr>
          <p:cNvSpPr>
            <a:spLocks noGrp="1"/>
          </p:cNvSpPr>
          <p:nvPr>
            <p:ph type="body" sz="quarter" idx="24"/>
          </p:nvPr>
        </p:nvSpPr>
        <p:spPr/>
        <p:txBody>
          <a:bodyPr/>
          <a:lstStyle/>
          <a:p>
            <a:r>
              <a:rPr lang="nb-NO" dirty="0"/>
              <a:t>4</a:t>
            </a:r>
          </a:p>
        </p:txBody>
      </p:sp>
    </p:spTree>
    <p:extLst>
      <p:ext uri="{BB962C8B-B14F-4D97-AF65-F5344CB8AC3E}">
        <p14:creationId xmlns:p14="http://schemas.microsoft.com/office/powerpoint/2010/main" val="86712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E325EDFE-A19E-44F4-804C-41198745A49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83822" y="575734"/>
            <a:ext cx="11024977" cy="5768622"/>
          </a:xfrm>
          <a:prstGeom prst="rect">
            <a:avLst/>
          </a:prstGeom>
        </p:spPr>
      </p:pic>
      <p:sp>
        <p:nvSpPr>
          <p:cNvPr id="2" name="Tittel 1">
            <a:extLst>
              <a:ext uri="{FF2B5EF4-FFF2-40B4-BE49-F238E27FC236}">
                <a16:creationId xmlns:a16="http://schemas.microsoft.com/office/drawing/2014/main" id="{FB101370-82B0-48EE-8C86-ECDCF0DB92C0}"/>
              </a:ext>
            </a:extLst>
          </p:cNvPr>
          <p:cNvSpPr>
            <a:spLocks noGrp="1"/>
          </p:cNvSpPr>
          <p:nvPr>
            <p:ph type="title"/>
          </p:nvPr>
        </p:nvSpPr>
        <p:spPr>
          <a:xfrm>
            <a:off x="757895" y="1193318"/>
            <a:ext cx="10650905" cy="492443"/>
          </a:xfrm>
        </p:spPr>
        <p:txBody>
          <a:bodyPr/>
          <a:lstStyle/>
          <a:p>
            <a:r>
              <a:rPr lang="nb-NO" sz="3200"/>
              <a:t>Medvirkning – din stemme teller!</a:t>
            </a:r>
          </a:p>
        </p:txBody>
      </p:sp>
      <p:sp>
        <p:nvSpPr>
          <p:cNvPr id="4" name="Plassholder for tekst 3">
            <a:extLst>
              <a:ext uri="{FF2B5EF4-FFF2-40B4-BE49-F238E27FC236}">
                <a16:creationId xmlns:a16="http://schemas.microsoft.com/office/drawing/2014/main" id="{D90D2C52-B320-4994-968C-8B42A8B55705}"/>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B51413A1-B1CF-4182-9ADA-EF01A5A7D692}"/>
              </a:ext>
            </a:extLst>
          </p:cNvPr>
          <p:cNvSpPr>
            <a:spLocks noGrp="1"/>
          </p:cNvSpPr>
          <p:nvPr>
            <p:ph type="body" sz="quarter" idx="13"/>
          </p:nvPr>
        </p:nvSpPr>
        <p:spPr/>
        <p:txBody>
          <a:bodyPr/>
          <a:lstStyle/>
          <a:p>
            <a:endParaRPr lang="nb-NO"/>
          </a:p>
        </p:txBody>
      </p:sp>
      <p:sp>
        <p:nvSpPr>
          <p:cNvPr id="7" name="TekstSylinder 6">
            <a:extLst>
              <a:ext uri="{FF2B5EF4-FFF2-40B4-BE49-F238E27FC236}">
                <a16:creationId xmlns:a16="http://schemas.microsoft.com/office/drawing/2014/main" id="{3E322667-9C95-4620-9599-F190AD81833B}"/>
              </a:ext>
            </a:extLst>
          </p:cNvPr>
          <p:cNvSpPr txBox="1"/>
          <p:nvPr/>
        </p:nvSpPr>
        <p:spPr>
          <a:xfrm>
            <a:off x="1826844" y="5961169"/>
            <a:ext cx="7819053" cy="523220"/>
          </a:xfrm>
          <a:prstGeom prst="rect">
            <a:avLst/>
          </a:prstGeom>
          <a:noFill/>
        </p:spPr>
        <p:txBody>
          <a:bodyPr wrap="square" rtlCol="0">
            <a:spAutoFit/>
          </a:bodyPr>
          <a:lstStyle/>
          <a:p>
            <a:r>
              <a:rPr lang="nb-NO" sz="1400">
                <a:solidFill>
                  <a:srgbClr val="484848"/>
                </a:solidFill>
                <a:effectLst/>
                <a:latin typeface="Calibri" panose="020F0502020204030204" pitchFamily="34" charset="0"/>
                <a:ea typeface="Calibri" panose="020F0502020204030204" pitchFamily="34" charset="0"/>
                <a:cs typeface="Calibri" panose="020F0502020204030204" pitchFamily="34" charset="0"/>
              </a:rPr>
              <a:t>Trinn i deltakelsestrappa: En-veis informasjon, to-veis informasjon, dialog, samarbeid, medbestemmelse, beslutning. Fritt etter Arnstein (1969) m fl.</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10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SOS">
      <a:dk1>
        <a:sysClr val="windowText" lastClr="000000"/>
      </a:dk1>
      <a:lt1>
        <a:sysClr val="window" lastClr="FFFFFF"/>
      </a:lt1>
      <a:dk2>
        <a:srgbClr val="009EF3"/>
      </a:dk2>
      <a:lt2>
        <a:srgbClr val="C7EBFF"/>
      </a:lt2>
      <a:accent1>
        <a:srgbClr val="009EF3"/>
      </a:accent1>
      <a:accent2>
        <a:srgbClr val="C7EBFF"/>
      </a:accent2>
      <a:accent3>
        <a:srgbClr val="5E5E5E"/>
      </a:accent3>
      <a:accent4>
        <a:srgbClr val="F77D2C"/>
      </a:accent4>
      <a:accent5>
        <a:srgbClr val="6EBA61"/>
      </a:accent5>
      <a:accent6>
        <a:srgbClr val="DD505A"/>
      </a:accent6>
      <a:hlink>
        <a:srgbClr val="009EF3"/>
      </a:hlink>
      <a:folHlink>
        <a:srgbClr val="009EF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_PPTV2.potx" id="{B9950B6A-25C5-4134-BC54-9159B274A745}" vid="{7D0C480E-539C-40F2-B217-3DDB975D3F2B}"/>
    </a:ext>
  </a:extLst>
</a:theme>
</file>

<file path=ppt/theme/theme2.xml><?xml version="1.0" encoding="utf-8"?>
<a:theme xmlns:a="http://schemas.openxmlformats.org/drawingml/2006/main" name="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3.xml><?xml version="1.0" encoding="utf-8"?>
<a:theme xmlns:a="http://schemas.openxmlformats.org/drawingml/2006/main" name="1_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a8dab28-7ae0-4669-8030-b3579afbcdc5" xsi:nil="true"/>
    <lcf76f155ced4ddcb4097134ff3c332f xmlns="17dc9388-b71f-47a8-8efb-e722a43875c3">
      <Terms xmlns="http://schemas.microsoft.com/office/infopath/2007/PartnerControls"/>
    </lcf76f155ced4ddcb4097134ff3c332f>
    <SharedWithUsers xmlns="3a8dab28-7ae0-4669-8030-b3579afbcdc5">
      <UserInfo>
        <DisplayName>Lene Aarnes</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73ED5C0F78E6E4ABCD28DFE74B81A08" ma:contentTypeVersion="16" ma:contentTypeDescription="Opprett et nytt dokument." ma:contentTypeScope="" ma:versionID="b5f8f5b15ae763f304eccdb6bc4bd378">
  <xsd:schema xmlns:xsd="http://www.w3.org/2001/XMLSchema" xmlns:xs="http://www.w3.org/2001/XMLSchema" xmlns:p="http://schemas.microsoft.com/office/2006/metadata/properties" xmlns:ns2="17dc9388-b71f-47a8-8efb-e722a43875c3" xmlns:ns3="3a8dab28-7ae0-4669-8030-b3579afbcdc5" targetNamespace="http://schemas.microsoft.com/office/2006/metadata/properties" ma:root="true" ma:fieldsID="5230521520d5f0841c1d6918be72b216" ns2:_="" ns3:_="">
    <xsd:import namespace="17dc9388-b71f-47a8-8efb-e722a43875c3"/>
    <xsd:import namespace="3a8dab28-7ae0-4669-8030-b3579afbcd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c9388-b71f-47a8-8efb-e722a438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5ce104a-1846-43af-8645-456323f212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8dab28-7ae0-4669-8030-b3579afbcdc5"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084a19c-f772-4949-b7ce-32a560f68e15}" ma:internalName="TaxCatchAll" ma:showField="CatchAllData" ma:web="3a8dab28-7ae0-4669-8030-b3579afbcd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3CA752-9A25-4F18-BEA8-9E75873310B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7dc9388-b71f-47a8-8efb-e722a43875c3"/>
    <ds:schemaRef ds:uri="http://schemas.microsoft.com/office/infopath/2007/PartnerControls"/>
    <ds:schemaRef ds:uri="http://purl.org/dc/elements/1.1/"/>
    <ds:schemaRef ds:uri="3a8dab28-7ae0-4669-8030-b3579afbcdc5"/>
    <ds:schemaRef ds:uri="http://www.w3.org/XML/1998/namespace"/>
    <ds:schemaRef ds:uri="http://purl.org/dc/dcmitype/"/>
  </ds:schemaRefs>
</ds:datastoreItem>
</file>

<file path=customXml/itemProps2.xml><?xml version="1.0" encoding="utf-8"?>
<ds:datastoreItem xmlns:ds="http://schemas.openxmlformats.org/officeDocument/2006/customXml" ds:itemID="{9CCF15A1-EC64-4A2C-8659-C9EDC4AEC1D5}">
  <ds:schemaRefs>
    <ds:schemaRef ds:uri="17dc9388-b71f-47a8-8efb-e722a43875c3"/>
    <ds:schemaRef ds:uri="3a8dab28-7ae0-4669-8030-b3579afbcd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A0C9E9-5533-43FC-BDC8-A77BBA92F5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SOS-barnebyer_ppt mal</Template>
  <TotalTime>1497</TotalTime>
  <Words>2797</Words>
  <Application>Microsoft Office PowerPoint</Application>
  <PresentationFormat>Widescreen</PresentationFormat>
  <Paragraphs>150</Paragraphs>
  <Slides>10</Slides>
  <Notes>10</Notes>
  <HiddenSlides>0</HiddenSlides>
  <MMClips>1</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10</vt:i4>
      </vt:variant>
    </vt:vector>
  </HeadingPairs>
  <TitlesOfParts>
    <vt:vector size="20" baseType="lpstr">
      <vt:lpstr>Akkurat-Ligh</vt:lpstr>
      <vt:lpstr>Aptos</vt:lpstr>
      <vt:lpstr>Arial</vt:lpstr>
      <vt:lpstr>Arial Black</vt:lpstr>
      <vt:lpstr>Calibri</vt:lpstr>
      <vt:lpstr>Calibri Light</vt:lpstr>
      <vt:lpstr>Times New Roman</vt:lpstr>
      <vt:lpstr>Office-tema</vt:lpstr>
      <vt:lpstr>SOS-barnebyer Norge</vt:lpstr>
      <vt:lpstr>1_SOS-barnebyer Norge</vt:lpstr>
      <vt:lpstr>INGEN ALENE</vt:lpstr>
      <vt:lpstr>PowerPoint-presentasjon</vt:lpstr>
      <vt:lpstr>PowerPoint-presentasjon</vt:lpstr>
      <vt:lpstr>REFLEKSJON: </vt:lpstr>
      <vt:lpstr>PowerPoint-presentasjon</vt:lpstr>
      <vt:lpstr>PowerPoint-presentasjon</vt:lpstr>
      <vt:lpstr>REFLEKSJON:</vt:lpstr>
      <vt:lpstr>Hvorfor medvirke?  </vt:lpstr>
      <vt:lpstr>Medvirkning – din stemme teller!</vt:lpstr>
      <vt:lpstr>Hjemmelekse før dere går i gang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Medvirkning- et navn??</dc:title>
  <dc:creator>Ragnhild Stadheim / SOS Barnebyer</dc:creator>
  <cp:lastModifiedBy>Rikke Soligard / SOS Barnebyer</cp:lastModifiedBy>
  <cp:revision>20</cp:revision>
  <dcterms:created xsi:type="dcterms:W3CDTF">2021-08-19T06:45:42Z</dcterms:created>
  <dcterms:modified xsi:type="dcterms:W3CDTF">2025-04-22T20:07:35Z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0x010100F73ED5C0F78E6E4ABCD28DFE74B81A08</vt:lpwstr>
  </property>
  <property fmtid="{D5CDD505-2E9C-101B-9397-08002B2CF9AE}" pid="3" name="MediaServiceImageTags">
    <vt:lpwstr/>
  </property>
</Properties>
</file>